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1"/>
  </p:notesMasterIdLst>
  <p:sldIdLst>
    <p:sldId id="382" r:id="rId2"/>
    <p:sldId id="884" r:id="rId3"/>
    <p:sldId id="1208" r:id="rId4"/>
    <p:sldId id="1241" r:id="rId5"/>
    <p:sldId id="1242" r:id="rId6"/>
    <p:sldId id="1243" r:id="rId7"/>
    <p:sldId id="1244" r:id="rId8"/>
    <p:sldId id="1245" r:id="rId9"/>
    <p:sldId id="1246" r:id="rId10"/>
    <p:sldId id="1233" r:id="rId11"/>
    <p:sldId id="1234" r:id="rId12"/>
    <p:sldId id="1209" r:id="rId13"/>
    <p:sldId id="1240" r:id="rId14"/>
    <p:sldId id="1247" r:id="rId15"/>
    <p:sldId id="1248" r:id="rId16"/>
    <p:sldId id="1249" r:id="rId17"/>
    <p:sldId id="1250" r:id="rId18"/>
    <p:sldId id="1251" r:id="rId19"/>
    <p:sldId id="383" r:id="rId20"/>
  </p:sldIdLst>
  <p:sldSz cx="9145588" cy="5145088"/>
  <p:notesSz cx="7099300" cy="10234613"/>
  <p:defaultTextStyle>
    <a:defPPr>
      <a:defRPr lang="zh-CN"/>
    </a:defPPr>
    <a:lvl1pPr marL="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8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57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85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9144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43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71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100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828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50">
          <p15:clr>
            <a:srgbClr val="A4A3A4"/>
          </p15:clr>
        </p15:guide>
        <p15:guide id="3" pos="2881" userDrawn="1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2834"/>
    <a:srgbClr val="0000FF"/>
    <a:srgbClr val="FFFFFF"/>
    <a:srgbClr val="D6D6D6"/>
    <a:srgbClr val="E2E2E2"/>
    <a:srgbClr val="3F136C"/>
    <a:srgbClr val="C82C27"/>
    <a:srgbClr val="D61E18"/>
    <a:srgbClr val="B02739"/>
    <a:srgbClr val="3E4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6387" autoAdjust="0"/>
  </p:normalViewPr>
  <p:slideViewPr>
    <p:cSldViewPr>
      <p:cViewPr varScale="1">
        <p:scale>
          <a:sx n="109" d="100"/>
          <a:sy n="109" d="100"/>
        </p:scale>
        <p:origin x="974" y="82"/>
      </p:cViewPr>
      <p:guideLst>
        <p:guide orient="horz" pos="1620"/>
        <p:guide orient="horz" pos="350"/>
        <p:guide pos="2881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8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12" Type="http://schemas.openxmlformats.org/officeDocument/2006/relationships/image" Target="../media/image37.wmf"/><Relationship Id="rId2" Type="http://schemas.openxmlformats.org/officeDocument/2006/relationships/image" Target="../media/image27.wmf"/><Relationship Id="rId16" Type="http://schemas.openxmlformats.org/officeDocument/2006/relationships/image" Target="../media/image41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11" Type="http://schemas.openxmlformats.org/officeDocument/2006/relationships/image" Target="../media/image36.wmf"/><Relationship Id="rId5" Type="http://schemas.openxmlformats.org/officeDocument/2006/relationships/image" Target="../media/image30.wmf"/><Relationship Id="rId15" Type="http://schemas.openxmlformats.org/officeDocument/2006/relationships/image" Target="../media/image40.wmf"/><Relationship Id="rId10" Type="http://schemas.openxmlformats.org/officeDocument/2006/relationships/image" Target="../media/image35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Relationship Id="rId14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image" Target="../media/image54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12" Type="http://schemas.openxmlformats.org/officeDocument/2006/relationships/image" Target="../media/image53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11" Type="http://schemas.openxmlformats.org/officeDocument/2006/relationships/image" Target="../media/image52.wmf"/><Relationship Id="rId5" Type="http://schemas.openxmlformats.org/officeDocument/2006/relationships/image" Target="../media/image46.wmf"/><Relationship Id="rId15" Type="http://schemas.openxmlformats.org/officeDocument/2006/relationships/image" Target="../media/image56.wmf"/><Relationship Id="rId10" Type="http://schemas.openxmlformats.org/officeDocument/2006/relationships/image" Target="../media/image51.wmf"/><Relationship Id="rId4" Type="http://schemas.openxmlformats.org/officeDocument/2006/relationships/image" Target="../media/image45.wmf"/><Relationship Id="rId9" Type="http://schemas.openxmlformats.org/officeDocument/2006/relationships/image" Target="../media/image50.wmf"/><Relationship Id="rId14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3BF5C-74ED-4786-BD5B-06E622197AAA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3784-C709-48B1-B5FD-24AD5406D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56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412554" y="1168388"/>
            <a:ext cx="111612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98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24613"/>
      </p:ext>
    </p:extLst>
  </p:cSld>
  <p:clrMapOvr>
    <a:masterClrMapping/>
  </p:clrMapOvr>
  <p:transition spd="med"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0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20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277902" y="215759"/>
            <a:ext cx="7487445" cy="64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058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Titelmasterformat durch Klicken bearbeiten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288489" y="1080111"/>
            <a:ext cx="8567289" cy="3474622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vert="horz" wrap="square" lIns="0" tIns="52931" rIns="0" bIns="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28" name="TextBox 3"/>
          <p:cNvSpPr txBox="1">
            <a:spLocks noChangeArrowheads="1"/>
          </p:cNvSpPr>
          <p:nvPr/>
        </p:nvSpPr>
        <p:spPr bwMode="auto">
          <a:xfrm>
            <a:off x="2333045" y="4312502"/>
            <a:ext cx="2159687" cy="5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0825" indent="-250825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417"/>
              </a:spcBef>
              <a:buFont typeface="Wingdings 3" pitchFamily="18" charset="2"/>
              <a:buChar char=""/>
              <a:defRPr/>
            </a:pPr>
            <a:endParaRPr lang="en-US" altLang="zh-CN" sz="1500"/>
          </a:p>
        </p:txBody>
      </p:sp>
      <p:pic>
        <p:nvPicPr>
          <p:cNvPr id="6" name="Grafik 5"/>
          <p:cNvPicPr/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1019" y="5051224"/>
            <a:ext cx="9169658" cy="10721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" y="4723164"/>
            <a:ext cx="9145588" cy="32959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21" tIns="38111" rIns="76221" bIns="38111"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latin typeface="Bosch Office Sans" pitchFamily="2" charset="0"/>
            </a:endParaRPr>
          </a:p>
        </p:txBody>
      </p:sp>
      <p:pic>
        <p:nvPicPr>
          <p:cNvPr id="5" name="Grafik 4"/>
          <p:cNvPicPr/>
          <p:nvPr>
            <p:custDataLst>
              <p:tags r:id="rId10"/>
            </p:custDataLst>
          </p:nvPr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3575" y="4802288"/>
            <a:ext cx="819874" cy="171498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60" y="4813722"/>
            <a:ext cx="1540294" cy="160065"/>
          </a:xfrm>
          <a:prstGeom prst="rect">
            <a:avLst/>
          </a:prstGeom>
        </p:spPr>
      </p:pic>
      <p:sp>
        <p:nvSpPr>
          <p:cNvPr id="11" name="Rechteck 7"/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8859492" y="4723165"/>
            <a:ext cx="256738" cy="32959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  <a:fld id="{424DA66E-2B17-4D13-9A03-61F01344A790}" type="slidenum">
              <a:rPr lang="en-US" sz="700" smtClean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‹#›</a:t>
            </a:fld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</a:p>
        </p:txBody>
      </p:sp>
      <p:sp>
        <p:nvSpPr>
          <p:cNvPr id="13" name="Rectangle 3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29398" y="4721297"/>
            <a:ext cx="5458396" cy="32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zh-CN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UAES/BE| © United Automotive Electronic Systems Co., Ltd.  All rights reserved, also regarding any disposal, exploitation, reproduction, editing, distribution, as well as in the event of applications for industrial property rights.</a:t>
            </a:r>
            <a:endParaRPr lang="zh-CN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9" r:id="rId4"/>
    <p:sldLayoutId id="2147483680" r:id="rId5"/>
  </p:sldLayoutIdLst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+mj-lt"/>
          <a:ea typeface="+mj-ea"/>
          <a:cs typeface="Arial" pitchFamily="34" charset="0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5pPr>
      <a:lvl6pPr marL="381108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6pPr>
      <a:lvl7pPr marL="761687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7pPr>
      <a:lvl8pPr marL="1142794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8pPr>
      <a:lvl9pPr marL="1523902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9pPr>
    </p:titleStyle>
    <p:bodyStyle>
      <a:lvl1pPr marL="209080" indent="-209080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Wingdings 3" pitchFamily="18" charset="2"/>
        <a:buChar char="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89048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300">
          <a:solidFill>
            <a:schemeClr val="tx1"/>
          </a:solidFill>
          <a:latin typeface="+mn-lt"/>
          <a:cs typeface="Arial" pitchFamily="34" charset="0"/>
        </a:defRPr>
      </a:lvl2pPr>
      <a:lvl3pPr marL="539903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200">
          <a:solidFill>
            <a:schemeClr val="tx1"/>
          </a:solidFill>
          <a:latin typeface="+mn-lt"/>
          <a:cs typeface="Arial" pitchFamily="34" charset="0"/>
        </a:defRPr>
      </a:lvl3pPr>
      <a:lvl4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4pPr>
      <a:lvl5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5pPr>
      <a:lvl6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6pPr>
      <a:lvl7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7pPr>
      <a:lvl8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8pPr>
      <a:lvl9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9pPr>
    </p:bodyStyle>
    <p:otherStyle>
      <a:defPPr>
        <a:defRPr lang="de-DE"/>
      </a:defPPr>
      <a:lvl1pPr marL="0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10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687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94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02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81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589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16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275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33.wmf"/><Relationship Id="rId26" Type="http://schemas.openxmlformats.org/officeDocument/2006/relationships/image" Target="../media/image37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41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wmf"/><Relationship Id="rId20" Type="http://schemas.openxmlformats.org/officeDocument/2006/relationships/image" Target="../media/image34.w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36.wmf"/><Relationship Id="rId32" Type="http://schemas.openxmlformats.org/officeDocument/2006/relationships/image" Target="../media/image40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38.wmf"/><Relationship Id="rId10" Type="http://schemas.openxmlformats.org/officeDocument/2006/relationships/image" Target="../media/image29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26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1.wmf"/><Relationship Id="rId22" Type="http://schemas.openxmlformats.org/officeDocument/2006/relationships/image" Target="../media/image35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39.wmf"/><Relationship Id="rId8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.bin"/><Relationship Id="rId18" Type="http://schemas.openxmlformats.org/officeDocument/2006/relationships/oleObject" Target="../embeddings/oleObject25.bin"/><Relationship Id="rId26" Type="http://schemas.openxmlformats.org/officeDocument/2006/relationships/oleObject" Target="../embeddings/oleObject29.bin"/><Relationship Id="rId3" Type="http://schemas.openxmlformats.org/officeDocument/2006/relationships/oleObject" Target="../embeddings/oleObject17.bin"/><Relationship Id="rId21" Type="http://schemas.openxmlformats.org/officeDocument/2006/relationships/image" Target="../media/image50.wmf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6.wmf"/><Relationship Id="rId17" Type="http://schemas.openxmlformats.org/officeDocument/2006/relationships/image" Target="../media/image48.wmf"/><Relationship Id="rId25" Type="http://schemas.openxmlformats.org/officeDocument/2006/relationships/image" Target="../media/image52.wmf"/><Relationship Id="rId33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4.bin"/><Relationship Id="rId20" Type="http://schemas.openxmlformats.org/officeDocument/2006/relationships/oleObject" Target="../embeddings/oleObject26.bin"/><Relationship Id="rId29" Type="http://schemas.openxmlformats.org/officeDocument/2006/relationships/image" Target="../media/image5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21.bin"/><Relationship Id="rId24" Type="http://schemas.openxmlformats.org/officeDocument/2006/relationships/oleObject" Target="../embeddings/oleObject28.bin"/><Relationship Id="rId32" Type="http://schemas.openxmlformats.org/officeDocument/2006/relationships/oleObject" Target="../embeddings/oleObject32.bin"/><Relationship Id="rId5" Type="http://schemas.openxmlformats.org/officeDocument/2006/relationships/oleObject" Target="../embeddings/oleObject18.bin"/><Relationship Id="rId15" Type="http://schemas.openxmlformats.org/officeDocument/2006/relationships/image" Target="../media/image47.wmf"/><Relationship Id="rId23" Type="http://schemas.openxmlformats.org/officeDocument/2006/relationships/image" Target="../media/image51.wmf"/><Relationship Id="rId28" Type="http://schemas.openxmlformats.org/officeDocument/2006/relationships/oleObject" Target="../embeddings/oleObject30.bin"/><Relationship Id="rId10" Type="http://schemas.openxmlformats.org/officeDocument/2006/relationships/image" Target="../media/image45.wmf"/><Relationship Id="rId19" Type="http://schemas.openxmlformats.org/officeDocument/2006/relationships/image" Target="../media/image49.wmf"/><Relationship Id="rId31" Type="http://schemas.openxmlformats.org/officeDocument/2006/relationships/image" Target="../media/image5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3.bin"/><Relationship Id="rId22" Type="http://schemas.openxmlformats.org/officeDocument/2006/relationships/oleObject" Target="../embeddings/oleObject27.bin"/><Relationship Id="rId27" Type="http://schemas.openxmlformats.org/officeDocument/2006/relationships/image" Target="../media/image53.wmf"/><Relationship Id="rId30" Type="http://schemas.openxmlformats.org/officeDocument/2006/relationships/oleObject" Target="../embeddings/oleObject31.bin"/><Relationship Id="rId8" Type="http://schemas.openxmlformats.org/officeDocument/2006/relationships/image" Target="../media/image4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.xml"/><Relationship Id="rId7" Type="http://schemas.openxmlformats.org/officeDocument/2006/relationships/image" Target="../media/image7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6.xml"/><Relationship Id="rId10" Type="http://schemas.openxmlformats.org/officeDocument/2006/relationships/image" Target="../media/image80.png"/><Relationship Id="rId4" Type="http://schemas.openxmlformats.org/officeDocument/2006/relationships/tags" Target="../tags/tag15.xml"/><Relationship Id="rId9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60" y="0"/>
            <a:ext cx="9146663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3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高边配电驱动控制及故障诊断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59">
            <a:extLst>
              <a:ext uri="{FF2B5EF4-FFF2-40B4-BE49-F238E27FC236}">
                <a16:creationId xmlns:a16="http://schemas.microsoft.com/office/drawing/2014/main" id="{71BAC489-4FEA-4A51-80AB-3A247AE8F151}"/>
              </a:ext>
            </a:extLst>
          </p:cNvPr>
          <p:cNvGrpSpPr/>
          <p:nvPr/>
        </p:nvGrpSpPr>
        <p:grpSpPr>
          <a:xfrm>
            <a:off x="113523" y="886638"/>
            <a:ext cx="8918542" cy="1001830"/>
            <a:chOff x="1018111" y="1102662"/>
            <a:chExt cx="8160683" cy="1001830"/>
          </a:xfrm>
        </p:grpSpPr>
        <p:grpSp>
          <p:nvGrpSpPr>
            <p:cNvPr id="11" name="组合 49">
              <a:extLst>
                <a:ext uri="{FF2B5EF4-FFF2-40B4-BE49-F238E27FC236}">
                  <a16:creationId xmlns:a16="http://schemas.microsoft.com/office/drawing/2014/main" id="{97E007E1-747E-4CA5-BF63-60E12B559084}"/>
                </a:ext>
              </a:extLst>
            </p:cNvPr>
            <p:cNvGrpSpPr/>
            <p:nvPr/>
          </p:nvGrpSpPr>
          <p:grpSpPr>
            <a:xfrm>
              <a:off x="1018111" y="1102662"/>
              <a:ext cx="8160683" cy="1001830"/>
              <a:chOff x="1108121" y="1102662"/>
              <a:chExt cx="8160683" cy="1001830"/>
            </a:xfrm>
          </p:grpSpPr>
          <p:grpSp>
            <p:nvGrpSpPr>
              <p:cNvPr id="14" name="组合 48">
                <a:extLst>
                  <a:ext uri="{FF2B5EF4-FFF2-40B4-BE49-F238E27FC236}">
                    <a16:creationId xmlns:a16="http://schemas.microsoft.com/office/drawing/2014/main" id="{FC8B09C9-7E46-4454-99E1-A436DBD7CE8B}"/>
                  </a:ext>
                </a:extLst>
              </p:cNvPr>
              <p:cNvGrpSpPr/>
              <p:nvPr/>
            </p:nvGrpSpPr>
            <p:grpSpPr>
              <a:xfrm>
                <a:off x="1108121" y="1132384"/>
                <a:ext cx="1960793" cy="972108"/>
                <a:chOff x="1054115" y="1528428"/>
                <a:chExt cx="1960793" cy="972108"/>
              </a:xfrm>
            </p:grpSpPr>
            <p:sp>
              <p:nvSpPr>
                <p:cNvPr id="26" name="圆角矩形 40">
                  <a:extLst>
                    <a:ext uri="{FF2B5EF4-FFF2-40B4-BE49-F238E27FC236}">
                      <a16:creationId xmlns:a16="http://schemas.microsoft.com/office/drawing/2014/main" id="{9CBEFB21-AD68-4BF9-8041-7EEAB31CFDFC}"/>
                    </a:ext>
                  </a:extLst>
                </p:cNvPr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8" name="组合 36">
                  <a:extLst>
                    <a:ext uri="{FF2B5EF4-FFF2-40B4-BE49-F238E27FC236}">
                      <a16:creationId xmlns:a16="http://schemas.microsoft.com/office/drawing/2014/main" id="{924554EB-1873-46F5-9217-BF1049559815}"/>
                    </a:ext>
                  </a:extLst>
                </p:cNvPr>
                <p:cNvGrpSpPr/>
                <p:nvPr/>
              </p:nvGrpSpPr>
              <p:grpSpPr>
                <a:xfrm>
                  <a:off x="1054115" y="1738011"/>
                  <a:ext cx="1960793" cy="552943"/>
                  <a:chOff x="1082436" y="1725762"/>
                  <a:chExt cx="1960793" cy="552943"/>
                </a:xfrm>
              </p:grpSpPr>
              <p:sp>
                <p:nvSpPr>
                  <p:cNvPr id="31" name="矩形 9">
                    <a:extLst>
                      <a:ext uri="{FF2B5EF4-FFF2-40B4-BE49-F238E27FC236}">
                        <a16:creationId xmlns:a16="http://schemas.microsoft.com/office/drawing/2014/main" id="{B797BDC0-DCDB-4C36-BC1D-0267F44AD5FE}"/>
                      </a:ext>
                    </a:extLst>
                  </p:cNvPr>
                  <p:cNvSpPr/>
                  <p:nvPr/>
                </p:nvSpPr>
                <p:spPr>
                  <a:xfrm>
                    <a:off x="1082436" y="1725762"/>
                    <a:ext cx="1960793" cy="2616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1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%KL15PwrSply_ComCnvRx</a:t>
                    </a:r>
                    <a:endParaRPr lang="zh-CN" altLang="en-US" sz="11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" name="矩形 41">
                    <a:extLst>
                      <a:ext uri="{FF2B5EF4-FFF2-40B4-BE49-F238E27FC236}">
                        <a16:creationId xmlns:a16="http://schemas.microsoft.com/office/drawing/2014/main" id="{5E7091E8-E9BB-44D1-A71F-BF707A561D01}"/>
                      </a:ext>
                    </a:extLst>
                  </p:cNvPr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15" name="组合 46">
                <a:extLst>
                  <a:ext uri="{FF2B5EF4-FFF2-40B4-BE49-F238E27FC236}">
                    <a16:creationId xmlns:a16="http://schemas.microsoft.com/office/drawing/2014/main" id="{AFA549AC-CA04-47DD-A0B7-6FC9D18D84E1}"/>
                  </a:ext>
                </a:extLst>
              </p:cNvPr>
              <p:cNvGrpSpPr/>
              <p:nvPr/>
            </p:nvGrpSpPr>
            <p:grpSpPr>
              <a:xfrm>
                <a:off x="3216571" y="1132384"/>
                <a:ext cx="1931857" cy="972108"/>
                <a:chOff x="3252575" y="1528428"/>
                <a:chExt cx="1931857" cy="972108"/>
              </a:xfrm>
            </p:grpSpPr>
            <p:sp>
              <p:nvSpPr>
                <p:cNvPr id="21" name="圆角矩形 44">
                  <a:extLst>
                    <a:ext uri="{FF2B5EF4-FFF2-40B4-BE49-F238E27FC236}">
                      <a16:creationId xmlns:a16="http://schemas.microsoft.com/office/drawing/2014/main" id="{CAD6BEA9-37DA-41C7-B296-52EC9D32AB7B}"/>
                    </a:ext>
                  </a:extLst>
                </p:cNvPr>
                <p:cNvSpPr/>
                <p:nvPr/>
              </p:nvSpPr>
              <p:spPr>
                <a:xfrm>
                  <a:off x="3252575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" name="组合 38">
                  <a:extLst>
                    <a:ext uri="{FF2B5EF4-FFF2-40B4-BE49-F238E27FC236}">
                      <a16:creationId xmlns:a16="http://schemas.microsoft.com/office/drawing/2014/main" id="{3D0C1E85-7F46-411D-8B6D-10596E8267DC}"/>
                    </a:ext>
                  </a:extLst>
                </p:cNvPr>
                <p:cNvGrpSpPr/>
                <p:nvPr/>
              </p:nvGrpSpPr>
              <p:grpSpPr>
                <a:xfrm>
                  <a:off x="3376700" y="1696638"/>
                  <a:ext cx="1807732" cy="586621"/>
                  <a:chOff x="3400268" y="1684389"/>
                  <a:chExt cx="1807732" cy="586621"/>
                </a:xfrm>
              </p:grpSpPr>
              <p:sp>
                <p:nvSpPr>
                  <p:cNvPr id="24" name="矩形 24">
                    <a:extLst>
                      <a:ext uri="{FF2B5EF4-FFF2-40B4-BE49-F238E27FC236}">
                        <a16:creationId xmlns:a16="http://schemas.microsoft.com/office/drawing/2014/main" id="{3354ACA9-78C4-4F19-A019-32C8610D46F1}"/>
                      </a:ext>
                    </a:extLst>
                  </p:cNvPr>
                  <p:cNvSpPr/>
                  <p:nvPr/>
                </p:nvSpPr>
                <p:spPr>
                  <a:xfrm>
                    <a:off x="3442527" y="1684389"/>
                    <a:ext cx="169883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%KL15PwrSply_Ctrl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" name="矩形 42">
                    <a:extLst>
                      <a:ext uri="{FF2B5EF4-FFF2-40B4-BE49-F238E27FC236}">
                        <a16:creationId xmlns:a16="http://schemas.microsoft.com/office/drawing/2014/main" id="{34BB4182-0935-479A-B0F0-404268F33C55}"/>
                      </a:ext>
                    </a:extLst>
                  </p:cNvPr>
                  <p:cNvSpPr/>
                  <p:nvPr/>
                </p:nvSpPr>
                <p:spPr>
                  <a:xfrm>
                    <a:off x="3400268" y="2040178"/>
                    <a:ext cx="1807732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900" dirty="0"/>
                      <a:t>配电模式计时及信号丢失退电管理</a:t>
                    </a:r>
                  </a:p>
                </p:txBody>
              </p:sp>
            </p:grpSp>
          </p:grpSp>
          <p:grpSp>
            <p:nvGrpSpPr>
              <p:cNvPr id="16" name="组合 47">
                <a:extLst>
                  <a:ext uri="{FF2B5EF4-FFF2-40B4-BE49-F238E27FC236}">
                    <a16:creationId xmlns:a16="http://schemas.microsoft.com/office/drawing/2014/main" id="{FC9C775D-5803-4BC3-8CC9-F219A16CB97D}"/>
                  </a:ext>
                </a:extLst>
              </p:cNvPr>
              <p:cNvGrpSpPr/>
              <p:nvPr/>
            </p:nvGrpSpPr>
            <p:grpSpPr>
              <a:xfrm>
                <a:off x="5292076" y="1102662"/>
                <a:ext cx="3976728" cy="986969"/>
                <a:chOff x="5640557" y="1243774"/>
                <a:chExt cx="3976728" cy="986969"/>
              </a:xfrm>
            </p:grpSpPr>
            <p:sp>
              <p:nvSpPr>
                <p:cNvPr id="37" name="圆角矩形 45">
                  <a:extLst>
                    <a:ext uri="{FF2B5EF4-FFF2-40B4-BE49-F238E27FC236}">
                      <a16:creationId xmlns:a16="http://schemas.microsoft.com/office/drawing/2014/main" id="{B71DC111-3A7A-407E-AD7A-63C16A1D34E9}"/>
                    </a:ext>
                  </a:extLst>
                </p:cNvPr>
                <p:cNvSpPr/>
                <p:nvPr/>
              </p:nvSpPr>
              <p:spPr>
                <a:xfrm>
                  <a:off x="7713852" y="1243774"/>
                  <a:ext cx="1903433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圆角矩形 45">
                  <a:extLst>
                    <a:ext uri="{FF2B5EF4-FFF2-40B4-BE49-F238E27FC236}">
                      <a16:creationId xmlns:a16="http://schemas.microsoft.com/office/drawing/2014/main" id="{9DB7E0DC-28F8-47BD-9532-E12504EBFDD9}"/>
                    </a:ext>
                  </a:extLst>
                </p:cNvPr>
                <p:cNvSpPr/>
                <p:nvPr/>
              </p:nvSpPr>
              <p:spPr>
                <a:xfrm>
                  <a:off x="5640557" y="1258635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8" name="组合 39">
                  <a:extLst>
                    <a:ext uri="{FF2B5EF4-FFF2-40B4-BE49-F238E27FC236}">
                      <a16:creationId xmlns:a16="http://schemas.microsoft.com/office/drawing/2014/main" id="{CBB0729F-C62D-401A-AC22-7BD87D14F15B}"/>
                    </a:ext>
                  </a:extLst>
                </p:cNvPr>
                <p:cNvGrpSpPr/>
                <p:nvPr/>
              </p:nvGrpSpPr>
              <p:grpSpPr>
                <a:xfrm>
                  <a:off x="5779716" y="1422051"/>
                  <a:ext cx="3767464" cy="621665"/>
                  <a:chOff x="5562379" y="1664734"/>
                  <a:chExt cx="3767464" cy="621665"/>
                </a:xfrm>
              </p:grpSpPr>
              <p:sp>
                <p:nvSpPr>
                  <p:cNvPr id="19" name="矩形 25">
                    <a:extLst>
                      <a:ext uri="{FF2B5EF4-FFF2-40B4-BE49-F238E27FC236}">
                        <a16:creationId xmlns:a16="http://schemas.microsoft.com/office/drawing/2014/main" id="{8262A3E1-83C0-4B40-8F8B-02E0B8A0A069}"/>
                      </a:ext>
                    </a:extLst>
                  </p:cNvPr>
                  <p:cNvSpPr/>
                  <p:nvPr/>
                </p:nvSpPr>
                <p:spPr>
                  <a:xfrm>
                    <a:off x="5562379" y="1687025"/>
                    <a:ext cx="162989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%KL15PwrSply_DD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" name="矩形 43">
                    <a:extLst>
                      <a:ext uri="{FF2B5EF4-FFF2-40B4-BE49-F238E27FC236}">
                        <a16:creationId xmlns:a16="http://schemas.microsoft.com/office/drawing/2014/main" id="{14CEF75E-FE5D-4671-AFDF-F32C1D17D590}"/>
                      </a:ext>
                    </a:extLst>
                  </p:cNvPr>
                  <p:cNvSpPr/>
                  <p:nvPr/>
                </p:nvSpPr>
                <p:spPr>
                  <a:xfrm>
                    <a:off x="5764795" y="2040178"/>
                    <a:ext cx="122506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配电驱动及故障诊断</a:t>
                    </a:r>
                  </a:p>
                </p:txBody>
              </p:sp>
              <p:sp>
                <p:nvSpPr>
                  <p:cNvPr id="39" name="矩形 25">
                    <a:extLst>
                      <a:ext uri="{FF2B5EF4-FFF2-40B4-BE49-F238E27FC236}">
                        <a16:creationId xmlns:a16="http://schemas.microsoft.com/office/drawing/2014/main" id="{4811ECCA-ADF6-42F6-BFC8-C97657939BD6}"/>
                      </a:ext>
                    </a:extLst>
                  </p:cNvPr>
                  <p:cNvSpPr/>
                  <p:nvPr/>
                </p:nvSpPr>
                <p:spPr>
                  <a:xfrm>
                    <a:off x="7515135" y="1664734"/>
                    <a:ext cx="1814708" cy="2616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1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 KL15PwrSply_ComCnvTx</a:t>
                    </a:r>
                    <a:endParaRPr lang="zh-CN" altLang="en-US" sz="11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矩形 43">
                    <a:extLst>
                      <a:ext uri="{FF2B5EF4-FFF2-40B4-BE49-F238E27FC236}">
                        <a16:creationId xmlns:a16="http://schemas.microsoft.com/office/drawing/2014/main" id="{F1DE31D9-7A1B-42BB-8088-BE1AA3D2A131}"/>
                      </a:ext>
                    </a:extLst>
                  </p:cNvPr>
                  <p:cNvSpPr/>
                  <p:nvPr/>
                </p:nvSpPr>
                <p:spPr>
                  <a:xfrm>
                    <a:off x="7809962" y="2017887"/>
                    <a:ext cx="122506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配电状态及电流反馈</a:t>
                    </a:r>
                  </a:p>
                </p:txBody>
              </p:sp>
            </p:grpSp>
          </p:grpSp>
        </p:grpSp>
        <p:cxnSp>
          <p:nvCxnSpPr>
            <p:cNvPr id="12" name="直接箭头连接符 54">
              <a:extLst>
                <a:ext uri="{FF2B5EF4-FFF2-40B4-BE49-F238E27FC236}">
                  <a16:creationId xmlns:a16="http://schemas.microsoft.com/office/drawing/2014/main" id="{D2413D82-DE60-4251-A519-833EE0FD121B}"/>
                </a:ext>
              </a:extLst>
            </p:cNvPr>
            <p:cNvCxnSpPr>
              <a:stCxn id="26" idx="3"/>
              <a:endCxn id="21" idx="1"/>
            </p:cNvCxnSpPr>
            <p:nvPr/>
          </p:nvCxnSpPr>
          <p:spPr>
            <a:xfrm>
              <a:off x="2952614" y="1618438"/>
              <a:ext cx="17394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58">
              <a:extLst>
                <a:ext uri="{FF2B5EF4-FFF2-40B4-BE49-F238E27FC236}">
                  <a16:creationId xmlns:a16="http://schemas.microsoft.com/office/drawing/2014/main" id="{6236E89D-9642-4FE6-BC53-A3FEBC334897}"/>
                </a:ext>
              </a:extLst>
            </p:cNvPr>
            <p:cNvCxnSpPr>
              <a:stCxn id="21" idx="3"/>
              <a:endCxn id="17" idx="1"/>
            </p:cNvCxnSpPr>
            <p:nvPr/>
          </p:nvCxnSpPr>
          <p:spPr>
            <a:xfrm flipV="1">
              <a:off x="5034773" y="1603577"/>
              <a:ext cx="167293" cy="1486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58">
              <a:extLst>
                <a:ext uri="{FF2B5EF4-FFF2-40B4-BE49-F238E27FC236}">
                  <a16:creationId xmlns:a16="http://schemas.microsoft.com/office/drawing/2014/main" id="{B037C090-37DE-4811-8404-135A174A3639}"/>
                </a:ext>
              </a:extLst>
            </p:cNvPr>
            <p:cNvCxnSpPr/>
            <p:nvPr/>
          </p:nvCxnSpPr>
          <p:spPr>
            <a:xfrm flipV="1">
              <a:off x="7108069" y="1588716"/>
              <a:ext cx="167293" cy="1486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2ED6E18-F3A3-4AB1-A689-5A01FC0C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5" y="2098051"/>
            <a:ext cx="2545575" cy="2545575"/>
          </a:xfrm>
          <a:prstGeom prst="rect">
            <a:avLst/>
          </a:prstGeom>
        </p:spPr>
      </p:pic>
      <p:cxnSp>
        <p:nvCxnSpPr>
          <p:cNvPr id="41" name="直接连接符 62">
            <a:extLst>
              <a:ext uri="{FF2B5EF4-FFF2-40B4-BE49-F238E27FC236}">
                <a16:creationId xmlns:a16="http://schemas.microsoft.com/office/drawing/2014/main" id="{3F4C4141-84D6-4E72-9116-81E34801052A}"/>
              </a:ext>
            </a:extLst>
          </p:cNvPr>
          <p:cNvCxnSpPr/>
          <p:nvPr/>
        </p:nvCxnSpPr>
        <p:spPr>
          <a:xfrm>
            <a:off x="1116410" y="1858746"/>
            <a:ext cx="0" cy="252028"/>
          </a:xfrm>
          <a:prstGeom prst="line">
            <a:avLst/>
          </a:prstGeom>
          <a:ln w="19050">
            <a:solidFill>
              <a:srgbClr val="AC2834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534342-5A92-4942-92A5-9E48FACD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24" y="2122974"/>
            <a:ext cx="5303540" cy="555464"/>
          </a:xfrm>
          <a:prstGeom prst="rect">
            <a:avLst/>
          </a:prstGeom>
        </p:spPr>
      </p:pic>
      <p:cxnSp>
        <p:nvCxnSpPr>
          <p:cNvPr id="42" name="直接连接符 62">
            <a:extLst>
              <a:ext uri="{FF2B5EF4-FFF2-40B4-BE49-F238E27FC236}">
                <a16:creationId xmlns:a16="http://schemas.microsoft.com/office/drawing/2014/main" id="{BC79C91C-4B38-4A36-A850-790A6ACD4831}"/>
              </a:ext>
            </a:extLst>
          </p:cNvPr>
          <p:cNvCxnSpPr/>
          <p:nvPr/>
        </p:nvCxnSpPr>
        <p:spPr>
          <a:xfrm>
            <a:off x="7982960" y="1852464"/>
            <a:ext cx="0" cy="252028"/>
          </a:xfrm>
          <a:prstGeom prst="line">
            <a:avLst/>
          </a:prstGeom>
          <a:ln w="19050">
            <a:solidFill>
              <a:srgbClr val="AC2834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5964C91-415A-4350-ADEF-EC6E54D7F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923" y="2680326"/>
            <a:ext cx="5311600" cy="396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F8ADB-636A-4575-A6A2-7945DFF7E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923" y="3075905"/>
            <a:ext cx="5311600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7804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高边配电驱动控制及故障诊断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59">
            <a:extLst>
              <a:ext uri="{FF2B5EF4-FFF2-40B4-BE49-F238E27FC236}">
                <a16:creationId xmlns:a16="http://schemas.microsoft.com/office/drawing/2014/main" id="{948B48B2-0218-4D16-BFBF-7492CA841C09}"/>
              </a:ext>
            </a:extLst>
          </p:cNvPr>
          <p:cNvGrpSpPr/>
          <p:nvPr/>
        </p:nvGrpSpPr>
        <p:grpSpPr>
          <a:xfrm>
            <a:off x="113523" y="886638"/>
            <a:ext cx="8918542" cy="1001830"/>
            <a:chOff x="1018111" y="1102662"/>
            <a:chExt cx="8160683" cy="1001830"/>
          </a:xfrm>
        </p:grpSpPr>
        <p:grpSp>
          <p:nvGrpSpPr>
            <p:cNvPr id="11" name="组合 49">
              <a:extLst>
                <a:ext uri="{FF2B5EF4-FFF2-40B4-BE49-F238E27FC236}">
                  <a16:creationId xmlns:a16="http://schemas.microsoft.com/office/drawing/2014/main" id="{91F68205-6C6D-4FB3-98A7-E6264B8718BE}"/>
                </a:ext>
              </a:extLst>
            </p:cNvPr>
            <p:cNvGrpSpPr/>
            <p:nvPr/>
          </p:nvGrpSpPr>
          <p:grpSpPr>
            <a:xfrm>
              <a:off x="1018111" y="1102662"/>
              <a:ext cx="8160683" cy="1001830"/>
              <a:chOff x="1108121" y="1102662"/>
              <a:chExt cx="8160683" cy="1001830"/>
            </a:xfrm>
          </p:grpSpPr>
          <p:grpSp>
            <p:nvGrpSpPr>
              <p:cNvPr id="15" name="组合 48">
                <a:extLst>
                  <a:ext uri="{FF2B5EF4-FFF2-40B4-BE49-F238E27FC236}">
                    <a16:creationId xmlns:a16="http://schemas.microsoft.com/office/drawing/2014/main" id="{EC24CFD3-478D-47F9-90D8-F293E2DED07D}"/>
                  </a:ext>
                </a:extLst>
              </p:cNvPr>
              <p:cNvGrpSpPr/>
              <p:nvPr/>
            </p:nvGrpSpPr>
            <p:grpSpPr>
              <a:xfrm>
                <a:off x="1108121" y="1132384"/>
                <a:ext cx="1960793" cy="972108"/>
                <a:chOff x="1054115" y="1528428"/>
                <a:chExt cx="1960793" cy="972108"/>
              </a:xfrm>
            </p:grpSpPr>
            <p:sp>
              <p:nvSpPr>
                <p:cNvPr id="29" name="圆角矩形 40">
                  <a:extLst>
                    <a:ext uri="{FF2B5EF4-FFF2-40B4-BE49-F238E27FC236}">
                      <a16:creationId xmlns:a16="http://schemas.microsoft.com/office/drawing/2014/main" id="{44A40CD1-A2DF-4799-BB9D-A6C8885C71E4}"/>
                    </a:ext>
                  </a:extLst>
                </p:cNvPr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0" name="组合 36">
                  <a:extLst>
                    <a:ext uri="{FF2B5EF4-FFF2-40B4-BE49-F238E27FC236}">
                      <a16:creationId xmlns:a16="http://schemas.microsoft.com/office/drawing/2014/main" id="{A18E99B1-CC2F-47DC-BB3B-9B2D08F6C049}"/>
                    </a:ext>
                  </a:extLst>
                </p:cNvPr>
                <p:cNvGrpSpPr/>
                <p:nvPr/>
              </p:nvGrpSpPr>
              <p:grpSpPr>
                <a:xfrm>
                  <a:off x="1054115" y="1738011"/>
                  <a:ext cx="1960793" cy="552943"/>
                  <a:chOff x="1082436" y="1725762"/>
                  <a:chExt cx="1960793" cy="552943"/>
                </a:xfrm>
              </p:grpSpPr>
              <p:sp>
                <p:nvSpPr>
                  <p:cNvPr id="39" name="矩形 9">
                    <a:extLst>
                      <a:ext uri="{FF2B5EF4-FFF2-40B4-BE49-F238E27FC236}">
                        <a16:creationId xmlns:a16="http://schemas.microsoft.com/office/drawing/2014/main" id="{EB812E1D-2EB2-4D48-A76A-324E575C30B9}"/>
                      </a:ext>
                    </a:extLst>
                  </p:cNvPr>
                  <p:cNvSpPr/>
                  <p:nvPr/>
                </p:nvSpPr>
                <p:spPr>
                  <a:xfrm>
                    <a:off x="1082436" y="1725762"/>
                    <a:ext cx="1960793" cy="2616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1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%KL15PwrSply_ComCnvRx</a:t>
                    </a:r>
                    <a:endParaRPr lang="zh-CN" altLang="en-US" sz="11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矩形 41">
                    <a:extLst>
                      <a:ext uri="{FF2B5EF4-FFF2-40B4-BE49-F238E27FC236}">
                        <a16:creationId xmlns:a16="http://schemas.microsoft.com/office/drawing/2014/main" id="{11AB9D81-1A7E-41E1-9687-E5C18ABE9CCC}"/>
                      </a:ext>
                    </a:extLst>
                  </p:cNvPr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16" name="组合 46">
                <a:extLst>
                  <a:ext uri="{FF2B5EF4-FFF2-40B4-BE49-F238E27FC236}">
                    <a16:creationId xmlns:a16="http://schemas.microsoft.com/office/drawing/2014/main" id="{10DB8D3C-2CBF-49E1-8E92-B9EA192943DE}"/>
                  </a:ext>
                </a:extLst>
              </p:cNvPr>
              <p:cNvGrpSpPr/>
              <p:nvPr/>
            </p:nvGrpSpPr>
            <p:grpSpPr>
              <a:xfrm>
                <a:off x="3216571" y="1132384"/>
                <a:ext cx="1931857" cy="972108"/>
                <a:chOff x="3252575" y="1528428"/>
                <a:chExt cx="1931857" cy="972108"/>
              </a:xfrm>
            </p:grpSpPr>
            <p:sp>
              <p:nvSpPr>
                <p:cNvPr id="25" name="圆角矩形 44">
                  <a:extLst>
                    <a:ext uri="{FF2B5EF4-FFF2-40B4-BE49-F238E27FC236}">
                      <a16:creationId xmlns:a16="http://schemas.microsoft.com/office/drawing/2014/main" id="{3F6BE5E5-6C6E-4EC5-B36E-916CF1DA31A7}"/>
                    </a:ext>
                  </a:extLst>
                </p:cNvPr>
                <p:cNvSpPr/>
                <p:nvPr/>
              </p:nvSpPr>
              <p:spPr>
                <a:xfrm>
                  <a:off x="3252575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" name="组合 38">
                  <a:extLst>
                    <a:ext uri="{FF2B5EF4-FFF2-40B4-BE49-F238E27FC236}">
                      <a16:creationId xmlns:a16="http://schemas.microsoft.com/office/drawing/2014/main" id="{E35C9160-CDEB-4F81-B095-51232F8D0377}"/>
                    </a:ext>
                  </a:extLst>
                </p:cNvPr>
                <p:cNvGrpSpPr/>
                <p:nvPr/>
              </p:nvGrpSpPr>
              <p:grpSpPr>
                <a:xfrm>
                  <a:off x="3376700" y="1696638"/>
                  <a:ext cx="1807732" cy="586621"/>
                  <a:chOff x="3400268" y="1684389"/>
                  <a:chExt cx="1807732" cy="586621"/>
                </a:xfrm>
              </p:grpSpPr>
              <p:sp>
                <p:nvSpPr>
                  <p:cNvPr id="27" name="矩形 24">
                    <a:extLst>
                      <a:ext uri="{FF2B5EF4-FFF2-40B4-BE49-F238E27FC236}">
                        <a16:creationId xmlns:a16="http://schemas.microsoft.com/office/drawing/2014/main" id="{0E337D74-863B-4D74-99D5-DAFD44093DAB}"/>
                      </a:ext>
                    </a:extLst>
                  </p:cNvPr>
                  <p:cNvSpPr/>
                  <p:nvPr/>
                </p:nvSpPr>
                <p:spPr>
                  <a:xfrm>
                    <a:off x="3442527" y="1684389"/>
                    <a:ext cx="169883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%KL15PwrSply_Ctrl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" name="矩形 42">
                    <a:extLst>
                      <a:ext uri="{FF2B5EF4-FFF2-40B4-BE49-F238E27FC236}">
                        <a16:creationId xmlns:a16="http://schemas.microsoft.com/office/drawing/2014/main" id="{E66ED5F7-87AB-471C-A94F-0632BA834125}"/>
                      </a:ext>
                    </a:extLst>
                  </p:cNvPr>
                  <p:cNvSpPr/>
                  <p:nvPr/>
                </p:nvSpPr>
                <p:spPr>
                  <a:xfrm>
                    <a:off x="3400268" y="2040178"/>
                    <a:ext cx="1807732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900" dirty="0"/>
                      <a:t>配电模式计时及信号丢失退电管理</a:t>
                    </a:r>
                  </a:p>
                </p:txBody>
              </p:sp>
            </p:grpSp>
          </p:grpSp>
          <p:grpSp>
            <p:nvGrpSpPr>
              <p:cNvPr id="17" name="组合 47">
                <a:extLst>
                  <a:ext uri="{FF2B5EF4-FFF2-40B4-BE49-F238E27FC236}">
                    <a16:creationId xmlns:a16="http://schemas.microsoft.com/office/drawing/2014/main" id="{ED030267-F991-477F-A1CC-3D307791EA8B}"/>
                  </a:ext>
                </a:extLst>
              </p:cNvPr>
              <p:cNvGrpSpPr/>
              <p:nvPr/>
            </p:nvGrpSpPr>
            <p:grpSpPr>
              <a:xfrm>
                <a:off x="5292076" y="1102662"/>
                <a:ext cx="3976728" cy="986969"/>
                <a:chOff x="5640557" y="1243774"/>
                <a:chExt cx="3976728" cy="986969"/>
              </a:xfrm>
            </p:grpSpPr>
            <p:sp>
              <p:nvSpPr>
                <p:cNvPr id="18" name="圆角矩形 45">
                  <a:extLst>
                    <a:ext uri="{FF2B5EF4-FFF2-40B4-BE49-F238E27FC236}">
                      <a16:creationId xmlns:a16="http://schemas.microsoft.com/office/drawing/2014/main" id="{AC9C583A-FD08-4B3E-8E2C-B594AE48793C}"/>
                    </a:ext>
                  </a:extLst>
                </p:cNvPr>
                <p:cNvSpPr/>
                <p:nvPr/>
              </p:nvSpPr>
              <p:spPr>
                <a:xfrm>
                  <a:off x="7713852" y="1243774"/>
                  <a:ext cx="1903433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圆角矩形 45">
                  <a:extLst>
                    <a:ext uri="{FF2B5EF4-FFF2-40B4-BE49-F238E27FC236}">
                      <a16:creationId xmlns:a16="http://schemas.microsoft.com/office/drawing/2014/main" id="{E1436196-6A3A-45ED-A039-513D3168CE6E}"/>
                    </a:ext>
                  </a:extLst>
                </p:cNvPr>
                <p:cNvSpPr/>
                <p:nvPr/>
              </p:nvSpPr>
              <p:spPr>
                <a:xfrm>
                  <a:off x="5640557" y="1258635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组合 39">
                  <a:extLst>
                    <a:ext uri="{FF2B5EF4-FFF2-40B4-BE49-F238E27FC236}">
                      <a16:creationId xmlns:a16="http://schemas.microsoft.com/office/drawing/2014/main" id="{4C4C8E2E-1990-4245-9DD4-B1067FF77AC5}"/>
                    </a:ext>
                  </a:extLst>
                </p:cNvPr>
                <p:cNvGrpSpPr/>
                <p:nvPr/>
              </p:nvGrpSpPr>
              <p:grpSpPr>
                <a:xfrm>
                  <a:off x="5779716" y="1422051"/>
                  <a:ext cx="3767464" cy="621665"/>
                  <a:chOff x="5562379" y="1664734"/>
                  <a:chExt cx="3767464" cy="621665"/>
                </a:xfrm>
              </p:grpSpPr>
              <p:sp>
                <p:nvSpPr>
                  <p:cNvPr id="21" name="矩形 25">
                    <a:extLst>
                      <a:ext uri="{FF2B5EF4-FFF2-40B4-BE49-F238E27FC236}">
                        <a16:creationId xmlns:a16="http://schemas.microsoft.com/office/drawing/2014/main" id="{A56729A6-D7AA-475A-A79C-ED0F1C20EB3F}"/>
                      </a:ext>
                    </a:extLst>
                  </p:cNvPr>
                  <p:cNvSpPr/>
                  <p:nvPr/>
                </p:nvSpPr>
                <p:spPr>
                  <a:xfrm>
                    <a:off x="5562379" y="1687025"/>
                    <a:ext cx="162989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%KL15PwrSply_DD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矩形 43">
                    <a:extLst>
                      <a:ext uri="{FF2B5EF4-FFF2-40B4-BE49-F238E27FC236}">
                        <a16:creationId xmlns:a16="http://schemas.microsoft.com/office/drawing/2014/main" id="{4C4D5206-878A-4503-8951-336F12272F7C}"/>
                      </a:ext>
                    </a:extLst>
                  </p:cNvPr>
                  <p:cNvSpPr/>
                  <p:nvPr/>
                </p:nvSpPr>
                <p:spPr>
                  <a:xfrm>
                    <a:off x="5764795" y="2040178"/>
                    <a:ext cx="122506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配电驱动及故障诊断</a:t>
                    </a:r>
                  </a:p>
                </p:txBody>
              </p:sp>
              <p:sp>
                <p:nvSpPr>
                  <p:cNvPr id="23" name="矩形 25">
                    <a:extLst>
                      <a:ext uri="{FF2B5EF4-FFF2-40B4-BE49-F238E27FC236}">
                        <a16:creationId xmlns:a16="http://schemas.microsoft.com/office/drawing/2014/main" id="{9897A413-87B4-4EF2-95BD-A6A81C3F79CD}"/>
                      </a:ext>
                    </a:extLst>
                  </p:cNvPr>
                  <p:cNvSpPr/>
                  <p:nvPr/>
                </p:nvSpPr>
                <p:spPr>
                  <a:xfrm>
                    <a:off x="7515135" y="1664734"/>
                    <a:ext cx="1814708" cy="2616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1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 KL15PwrSply_ComCnvTx</a:t>
                    </a:r>
                    <a:endParaRPr lang="zh-CN" altLang="en-US" sz="11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矩形 43">
                    <a:extLst>
                      <a:ext uri="{FF2B5EF4-FFF2-40B4-BE49-F238E27FC236}">
                        <a16:creationId xmlns:a16="http://schemas.microsoft.com/office/drawing/2014/main" id="{5DE6ED4A-385E-4F2C-9217-B651E2C5C97F}"/>
                      </a:ext>
                    </a:extLst>
                  </p:cNvPr>
                  <p:cNvSpPr/>
                  <p:nvPr/>
                </p:nvSpPr>
                <p:spPr>
                  <a:xfrm>
                    <a:off x="7809962" y="2017887"/>
                    <a:ext cx="122506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配电状态及电流反馈</a:t>
                    </a:r>
                  </a:p>
                </p:txBody>
              </p:sp>
            </p:grpSp>
          </p:grpSp>
        </p:grpSp>
        <p:cxnSp>
          <p:nvCxnSpPr>
            <p:cNvPr id="12" name="直接箭头连接符 54">
              <a:extLst>
                <a:ext uri="{FF2B5EF4-FFF2-40B4-BE49-F238E27FC236}">
                  <a16:creationId xmlns:a16="http://schemas.microsoft.com/office/drawing/2014/main" id="{5854A4E8-0AC5-4FE1-A647-DBE74322BE85}"/>
                </a:ext>
              </a:extLst>
            </p:cNvPr>
            <p:cNvCxnSpPr>
              <a:stCxn id="29" idx="3"/>
              <a:endCxn id="25" idx="1"/>
            </p:cNvCxnSpPr>
            <p:nvPr/>
          </p:nvCxnSpPr>
          <p:spPr>
            <a:xfrm>
              <a:off x="2952614" y="1618438"/>
              <a:ext cx="17394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58">
              <a:extLst>
                <a:ext uri="{FF2B5EF4-FFF2-40B4-BE49-F238E27FC236}">
                  <a16:creationId xmlns:a16="http://schemas.microsoft.com/office/drawing/2014/main" id="{EDAC5D39-C5CA-47AD-9D63-69DEE4A4E72B}"/>
                </a:ext>
              </a:extLst>
            </p:cNvPr>
            <p:cNvCxnSpPr>
              <a:stCxn id="25" idx="3"/>
              <a:endCxn id="19" idx="1"/>
            </p:cNvCxnSpPr>
            <p:nvPr/>
          </p:nvCxnSpPr>
          <p:spPr>
            <a:xfrm flipV="1">
              <a:off x="5034773" y="1603577"/>
              <a:ext cx="167293" cy="1486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58">
              <a:extLst>
                <a:ext uri="{FF2B5EF4-FFF2-40B4-BE49-F238E27FC236}">
                  <a16:creationId xmlns:a16="http://schemas.microsoft.com/office/drawing/2014/main" id="{F18E6E0E-CC36-43F5-A6BD-29F3264173C4}"/>
                </a:ext>
              </a:extLst>
            </p:cNvPr>
            <p:cNvCxnSpPr/>
            <p:nvPr/>
          </p:nvCxnSpPr>
          <p:spPr>
            <a:xfrm flipV="1">
              <a:off x="7108069" y="1588716"/>
              <a:ext cx="167293" cy="1486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DB3D6BE-2060-49F2-BB2C-E0AE0470E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949475"/>
              </p:ext>
            </p:extLst>
          </p:nvPr>
        </p:nvGraphicFramePr>
        <p:xfrm>
          <a:off x="277084" y="1933042"/>
          <a:ext cx="16256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2" name="Packager Shell Object" showAsIcon="1" r:id="rId3" imgW="1625400" imgH="439560" progId="Package">
                  <p:embed/>
                </p:oleObj>
              </mc:Choice>
              <mc:Fallback>
                <p:oleObj name="Packager Shell Object" showAsIcon="1" r:id="rId3" imgW="16254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084" y="1933042"/>
                        <a:ext cx="16256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75870-C783-4100-A530-77B29983A6B7}"/>
              </a:ext>
            </a:extLst>
          </p:cNvPr>
          <p:cNvSpPr txBox="1"/>
          <p:nvPr/>
        </p:nvSpPr>
        <p:spPr>
          <a:xfrm>
            <a:off x="243099" y="1986878"/>
            <a:ext cx="171130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4F1F17-C068-4049-81C5-636E4C7A5E03}"/>
              </a:ext>
            </a:extLst>
          </p:cNvPr>
          <p:cNvSpPr txBox="1"/>
          <p:nvPr/>
        </p:nvSpPr>
        <p:spPr>
          <a:xfrm>
            <a:off x="252314" y="2572544"/>
            <a:ext cx="171130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96AEA8-384C-48F0-B4A1-2EC0121EB7B0}"/>
              </a:ext>
            </a:extLst>
          </p:cNvPr>
          <p:cNvSpPr txBox="1"/>
          <p:nvPr/>
        </p:nvSpPr>
        <p:spPr>
          <a:xfrm>
            <a:off x="231638" y="3220616"/>
            <a:ext cx="171130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0FA238-48F2-4C7E-8E65-4B71C9948512}"/>
              </a:ext>
            </a:extLst>
          </p:cNvPr>
          <p:cNvSpPr txBox="1"/>
          <p:nvPr/>
        </p:nvSpPr>
        <p:spPr>
          <a:xfrm>
            <a:off x="243099" y="3904692"/>
            <a:ext cx="171130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0AF774C-1EA3-4DC3-9124-90BD2824BC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670589"/>
              </p:ext>
            </p:extLst>
          </p:nvPr>
        </p:nvGraphicFramePr>
        <p:xfrm>
          <a:off x="7255604" y="1933042"/>
          <a:ext cx="16129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3" name="Packager Shell Object" showAsIcon="1" r:id="rId5" imgW="1612440" imgH="439560" progId="Package">
                  <p:embed/>
                </p:oleObj>
              </mc:Choice>
              <mc:Fallback>
                <p:oleObj name="Packager Shell Object" showAsIcon="1" r:id="rId5" imgW="16124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5604" y="1933042"/>
                        <a:ext cx="161290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22152A-86C7-44A7-BEA0-48DC56721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733745"/>
              </p:ext>
            </p:extLst>
          </p:nvPr>
        </p:nvGraphicFramePr>
        <p:xfrm>
          <a:off x="2841365" y="1937419"/>
          <a:ext cx="12382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4" name="Packager Shell Object" showAsIcon="1" r:id="rId7" imgW="1238400" imgH="439560" progId="Package">
                  <p:embed/>
                </p:oleObj>
              </mc:Choice>
              <mc:Fallback>
                <p:oleObj name="Packager Shell Object" showAsIcon="1" r:id="rId7" imgW="12384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1365" y="1937419"/>
                        <a:ext cx="12382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8EA264A-2C22-427B-A214-504776C31A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788053"/>
              </p:ext>
            </p:extLst>
          </p:nvPr>
        </p:nvGraphicFramePr>
        <p:xfrm>
          <a:off x="5112789" y="1933042"/>
          <a:ext cx="12319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5" name="Packager Shell Object" showAsIcon="1" r:id="rId9" imgW="1231920" imgH="439560" progId="Package">
                  <p:embed/>
                </p:oleObj>
              </mc:Choice>
              <mc:Fallback>
                <p:oleObj name="Packager Shell Object" showAsIcon="1" r:id="rId9" imgW="123192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12789" y="1933042"/>
                        <a:ext cx="123190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接连接符 67">
            <a:extLst>
              <a:ext uri="{FF2B5EF4-FFF2-40B4-BE49-F238E27FC236}">
                <a16:creationId xmlns:a16="http://schemas.microsoft.com/office/drawing/2014/main" id="{0114576F-67C6-445F-8FB7-FA9E62CB2F5F}"/>
              </a:ext>
            </a:extLst>
          </p:cNvPr>
          <p:cNvCxnSpPr>
            <a:cxnSpLocks/>
          </p:cNvCxnSpPr>
          <p:nvPr/>
        </p:nvCxnSpPr>
        <p:spPr>
          <a:xfrm flipV="1">
            <a:off x="423444" y="2372779"/>
            <a:ext cx="8397822" cy="55749"/>
          </a:xfrm>
          <a:prstGeom prst="line">
            <a:avLst/>
          </a:prstGeom>
          <a:ln w="19050">
            <a:solidFill>
              <a:srgbClr val="AC28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F0FEA7B-D177-48AA-A47E-02567C2FB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675056"/>
              </p:ext>
            </p:extLst>
          </p:nvPr>
        </p:nvGraphicFramePr>
        <p:xfrm>
          <a:off x="277084" y="2536540"/>
          <a:ext cx="16256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6" name="Packager Shell Object" showAsIcon="1" r:id="rId11" imgW="1625400" imgH="439560" progId="Package">
                  <p:embed/>
                </p:oleObj>
              </mc:Choice>
              <mc:Fallback>
                <p:oleObj name="Packager Shell Object" showAsIcon="1" r:id="rId11" imgW="16254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7084" y="2536540"/>
                        <a:ext cx="16256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857790D-2CAB-44A6-B1C8-D954B0D6E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343094"/>
              </p:ext>
            </p:extLst>
          </p:nvPr>
        </p:nvGraphicFramePr>
        <p:xfrm>
          <a:off x="7255604" y="2528851"/>
          <a:ext cx="16129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7" name="Packager Shell Object" showAsIcon="1" r:id="rId13" imgW="1612440" imgH="439560" progId="Package">
                  <p:embed/>
                </p:oleObj>
              </mc:Choice>
              <mc:Fallback>
                <p:oleObj name="Packager Shell Object" showAsIcon="1" r:id="rId13" imgW="16124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55604" y="2528851"/>
                        <a:ext cx="16129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B72180E8-0343-453F-A622-AEB7E2ECD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127106"/>
              </p:ext>
            </p:extLst>
          </p:nvPr>
        </p:nvGraphicFramePr>
        <p:xfrm>
          <a:off x="2839983" y="2536230"/>
          <a:ext cx="12382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8" name="Packager Shell Object" showAsIcon="1" r:id="rId15" imgW="1238400" imgH="439560" progId="Package">
                  <p:embed/>
                </p:oleObj>
              </mc:Choice>
              <mc:Fallback>
                <p:oleObj name="Packager Shell Object" showAsIcon="1" r:id="rId15" imgW="12384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39983" y="2536230"/>
                        <a:ext cx="123825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04DB340B-063E-45D0-AFF0-AC13480EDF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147374"/>
              </p:ext>
            </p:extLst>
          </p:nvPr>
        </p:nvGraphicFramePr>
        <p:xfrm>
          <a:off x="5112789" y="2536231"/>
          <a:ext cx="12319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49" name="Packager Shell Object" showAsIcon="1" r:id="rId17" imgW="1231920" imgH="439560" progId="Package">
                  <p:embed/>
                </p:oleObj>
              </mc:Choice>
              <mc:Fallback>
                <p:oleObj name="Packager Shell Object" showAsIcon="1" r:id="rId17" imgW="123192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12789" y="2536231"/>
                        <a:ext cx="12319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直接连接符 67">
            <a:extLst>
              <a:ext uri="{FF2B5EF4-FFF2-40B4-BE49-F238E27FC236}">
                <a16:creationId xmlns:a16="http://schemas.microsoft.com/office/drawing/2014/main" id="{19CC92C6-F611-42A9-8ECD-762A55635FE3}"/>
              </a:ext>
            </a:extLst>
          </p:cNvPr>
          <p:cNvCxnSpPr>
            <a:cxnSpLocks/>
          </p:cNvCxnSpPr>
          <p:nvPr/>
        </p:nvCxnSpPr>
        <p:spPr>
          <a:xfrm flipV="1">
            <a:off x="390446" y="3008461"/>
            <a:ext cx="8397822" cy="55749"/>
          </a:xfrm>
          <a:prstGeom prst="line">
            <a:avLst/>
          </a:prstGeom>
          <a:ln w="19050">
            <a:solidFill>
              <a:srgbClr val="AC28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5420E05E-7604-4CC0-890A-233B52895B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662071"/>
              </p:ext>
            </p:extLst>
          </p:nvPr>
        </p:nvGraphicFramePr>
        <p:xfrm>
          <a:off x="280630" y="3220616"/>
          <a:ext cx="16256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" name="Packager Shell Object" showAsIcon="1" r:id="rId19" imgW="1625400" imgH="439560" progId="Package">
                  <p:embed/>
                </p:oleObj>
              </mc:Choice>
              <mc:Fallback>
                <p:oleObj name="Packager Shell Object" showAsIcon="1" r:id="rId19" imgW="16254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0630" y="3220616"/>
                        <a:ext cx="162560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FBEAF48D-7B81-47EA-B416-B3138978A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694921"/>
              </p:ext>
            </p:extLst>
          </p:nvPr>
        </p:nvGraphicFramePr>
        <p:xfrm>
          <a:off x="7288498" y="3217389"/>
          <a:ext cx="16129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1" name="Packager Shell Object" showAsIcon="1" r:id="rId21" imgW="1612440" imgH="439560" progId="Package">
                  <p:embed/>
                </p:oleObj>
              </mc:Choice>
              <mc:Fallback>
                <p:oleObj name="Packager Shell Object" showAsIcon="1" r:id="rId21" imgW="16124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288498" y="3217389"/>
                        <a:ext cx="161290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52A6EDFB-A2E9-4CB4-9745-3D93458E1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772327"/>
              </p:ext>
            </p:extLst>
          </p:nvPr>
        </p:nvGraphicFramePr>
        <p:xfrm>
          <a:off x="2844602" y="3217391"/>
          <a:ext cx="12382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2" name="Packager Shell Object" showAsIcon="1" r:id="rId23" imgW="1238400" imgH="439560" progId="Package">
                  <p:embed/>
                </p:oleObj>
              </mc:Choice>
              <mc:Fallback>
                <p:oleObj name="Packager Shell Object" showAsIcon="1" r:id="rId23" imgW="12384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44602" y="3217391"/>
                        <a:ext cx="12382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65781041-13C8-4B72-8E04-5D2196F6D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56314"/>
              </p:ext>
            </p:extLst>
          </p:nvPr>
        </p:nvGraphicFramePr>
        <p:xfrm>
          <a:off x="5112789" y="3217390"/>
          <a:ext cx="12319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3" name="Packager Shell Object" showAsIcon="1" r:id="rId25" imgW="1231920" imgH="439560" progId="Package">
                  <p:embed/>
                </p:oleObj>
              </mc:Choice>
              <mc:Fallback>
                <p:oleObj name="Packager Shell Object" showAsIcon="1" r:id="rId25" imgW="123192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112789" y="3217390"/>
                        <a:ext cx="12319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直接连接符 67">
            <a:extLst>
              <a:ext uri="{FF2B5EF4-FFF2-40B4-BE49-F238E27FC236}">
                <a16:creationId xmlns:a16="http://schemas.microsoft.com/office/drawing/2014/main" id="{167D9141-5DBE-4C16-A08D-5669FB7BBCDD}"/>
              </a:ext>
            </a:extLst>
          </p:cNvPr>
          <p:cNvCxnSpPr>
            <a:cxnSpLocks/>
          </p:cNvCxnSpPr>
          <p:nvPr/>
        </p:nvCxnSpPr>
        <p:spPr>
          <a:xfrm flipV="1">
            <a:off x="395704" y="3655914"/>
            <a:ext cx="8397822" cy="55749"/>
          </a:xfrm>
          <a:prstGeom prst="line">
            <a:avLst/>
          </a:prstGeom>
          <a:ln w="19050">
            <a:solidFill>
              <a:srgbClr val="AC28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495154A9-D0F3-4CF9-A036-EFBE7A6CD2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809784"/>
              </p:ext>
            </p:extLst>
          </p:nvPr>
        </p:nvGraphicFramePr>
        <p:xfrm>
          <a:off x="282270" y="3890672"/>
          <a:ext cx="16256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" name="Packager Shell Object" showAsIcon="1" r:id="rId27" imgW="1625400" imgH="439560" progId="Package">
                  <p:embed/>
                </p:oleObj>
              </mc:Choice>
              <mc:Fallback>
                <p:oleObj name="Packager Shell Object" showAsIcon="1" r:id="rId27" imgW="16254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82270" y="3890672"/>
                        <a:ext cx="16256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F87B58B0-DCBE-4BAD-922C-D189D4507D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197152"/>
              </p:ext>
            </p:extLst>
          </p:nvPr>
        </p:nvGraphicFramePr>
        <p:xfrm>
          <a:off x="7255604" y="3887494"/>
          <a:ext cx="16129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5" name="Packager Shell Object" showAsIcon="1" r:id="rId29" imgW="1612440" imgH="439560" progId="Package">
                  <p:embed/>
                </p:oleObj>
              </mc:Choice>
              <mc:Fallback>
                <p:oleObj name="Packager Shell Object" showAsIcon="1" r:id="rId29" imgW="16124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255604" y="3887494"/>
                        <a:ext cx="16129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DA75683D-80E2-407C-87A3-E9FA286AB1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377201"/>
              </p:ext>
            </p:extLst>
          </p:nvPr>
        </p:nvGraphicFramePr>
        <p:xfrm>
          <a:off x="2839983" y="3890671"/>
          <a:ext cx="12382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6" name="Packager Shell Object" showAsIcon="1" r:id="rId31" imgW="1238400" imgH="439560" progId="Package">
                  <p:embed/>
                </p:oleObj>
              </mc:Choice>
              <mc:Fallback>
                <p:oleObj name="Packager Shell Object" showAsIcon="1" r:id="rId31" imgW="12384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839983" y="3890671"/>
                        <a:ext cx="123825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1B3BFC13-ECA5-4692-A54A-BCD1C8CCC1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426251"/>
              </p:ext>
            </p:extLst>
          </p:nvPr>
        </p:nvGraphicFramePr>
        <p:xfrm>
          <a:off x="5119884" y="3890671"/>
          <a:ext cx="12319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7" name="Packager Shell Object" showAsIcon="1" r:id="rId33" imgW="1231920" imgH="439560" progId="Package">
                  <p:embed/>
                </p:oleObj>
              </mc:Choice>
              <mc:Fallback>
                <p:oleObj name="Packager Shell Object" showAsIcon="1" r:id="rId33" imgW="123192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5119884" y="3890671"/>
                        <a:ext cx="123190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86266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高边配电驱动控制及故障诊断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59">
            <a:extLst>
              <a:ext uri="{FF2B5EF4-FFF2-40B4-BE49-F238E27FC236}">
                <a16:creationId xmlns:a16="http://schemas.microsoft.com/office/drawing/2014/main" id="{EAE51B15-6B76-47EF-831A-6EE33BB80CFD}"/>
              </a:ext>
            </a:extLst>
          </p:cNvPr>
          <p:cNvGrpSpPr/>
          <p:nvPr/>
        </p:nvGrpSpPr>
        <p:grpSpPr>
          <a:xfrm>
            <a:off x="113523" y="886638"/>
            <a:ext cx="8918542" cy="1001830"/>
            <a:chOff x="1018111" y="1102662"/>
            <a:chExt cx="8160683" cy="1001830"/>
          </a:xfrm>
        </p:grpSpPr>
        <p:grpSp>
          <p:nvGrpSpPr>
            <p:cNvPr id="11" name="组合 49">
              <a:extLst>
                <a:ext uri="{FF2B5EF4-FFF2-40B4-BE49-F238E27FC236}">
                  <a16:creationId xmlns:a16="http://schemas.microsoft.com/office/drawing/2014/main" id="{1511FFC8-47F5-4D7C-B95D-914AA4EBD8ED}"/>
                </a:ext>
              </a:extLst>
            </p:cNvPr>
            <p:cNvGrpSpPr/>
            <p:nvPr/>
          </p:nvGrpSpPr>
          <p:grpSpPr>
            <a:xfrm>
              <a:off x="1018111" y="1102662"/>
              <a:ext cx="8160683" cy="1001830"/>
              <a:chOff x="1108121" y="1102662"/>
              <a:chExt cx="8160683" cy="1001830"/>
            </a:xfrm>
          </p:grpSpPr>
          <p:grpSp>
            <p:nvGrpSpPr>
              <p:cNvPr id="15" name="组合 48">
                <a:extLst>
                  <a:ext uri="{FF2B5EF4-FFF2-40B4-BE49-F238E27FC236}">
                    <a16:creationId xmlns:a16="http://schemas.microsoft.com/office/drawing/2014/main" id="{831FF010-5AC1-4F88-9417-C6E1DC8B06DA}"/>
                  </a:ext>
                </a:extLst>
              </p:cNvPr>
              <p:cNvGrpSpPr/>
              <p:nvPr/>
            </p:nvGrpSpPr>
            <p:grpSpPr>
              <a:xfrm>
                <a:off x="1108121" y="1132384"/>
                <a:ext cx="1960793" cy="972108"/>
                <a:chOff x="1054115" y="1528428"/>
                <a:chExt cx="1960793" cy="972108"/>
              </a:xfrm>
            </p:grpSpPr>
            <p:sp>
              <p:nvSpPr>
                <p:cNvPr id="29" name="圆角矩形 40">
                  <a:extLst>
                    <a:ext uri="{FF2B5EF4-FFF2-40B4-BE49-F238E27FC236}">
                      <a16:creationId xmlns:a16="http://schemas.microsoft.com/office/drawing/2014/main" id="{C18B8617-DC88-4405-AC6C-B6A4B456870C}"/>
                    </a:ext>
                  </a:extLst>
                </p:cNvPr>
                <p:cNvSpPr/>
                <p:nvPr/>
              </p:nvSpPr>
              <p:spPr>
                <a:xfrm>
                  <a:off x="1080406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0" name="组合 36">
                  <a:extLst>
                    <a:ext uri="{FF2B5EF4-FFF2-40B4-BE49-F238E27FC236}">
                      <a16:creationId xmlns:a16="http://schemas.microsoft.com/office/drawing/2014/main" id="{E264F06A-416D-44EB-821F-EE8C15EDC6A1}"/>
                    </a:ext>
                  </a:extLst>
                </p:cNvPr>
                <p:cNvGrpSpPr/>
                <p:nvPr/>
              </p:nvGrpSpPr>
              <p:grpSpPr>
                <a:xfrm>
                  <a:off x="1054115" y="1738011"/>
                  <a:ext cx="1960793" cy="552943"/>
                  <a:chOff x="1082436" y="1725762"/>
                  <a:chExt cx="1960793" cy="552943"/>
                </a:xfrm>
              </p:grpSpPr>
              <p:sp>
                <p:nvSpPr>
                  <p:cNvPr id="36" name="矩形 9">
                    <a:extLst>
                      <a:ext uri="{FF2B5EF4-FFF2-40B4-BE49-F238E27FC236}">
                        <a16:creationId xmlns:a16="http://schemas.microsoft.com/office/drawing/2014/main" id="{8CF8D026-147A-4253-93E3-B7407780B971}"/>
                      </a:ext>
                    </a:extLst>
                  </p:cNvPr>
                  <p:cNvSpPr/>
                  <p:nvPr/>
                </p:nvSpPr>
                <p:spPr>
                  <a:xfrm>
                    <a:off x="1082436" y="1725762"/>
                    <a:ext cx="1960793" cy="2616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1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%KL15PwrSply_ComCnvRx</a:t>
                    </a:r>
                    <a:endParaRPr lang="zh-CN" altLang="en-US" sz="11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7" name="矩形 41">
                    <a:extLst>
                      <a:ext uri="{FF2B5EF4-FFF2-40B4-BE49-F238E27FC236}">
                        <a16:creationId xmlns:a16="http://schemas.microsoft.com/office/drawing/2014/main" id="{FBC2B524-0B94-4E9E-A3D0-02684F0BBD94}"/>
                      </a:ext>
                    </a:extLst>
                  </p:cNvPr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16" name="组合 46">
                <a:extLst>
                  <a:ext uri="{FF2B5EF4-FFF2-40B4-BE49-F238E27FC236}">
                    <a16:creationId xmlns:a16="http://schemas.microsoft.com/office/drawing/2014/main" id="{F235E79F-2547-4D55-987E-C6DA34858928}"/>
                  </a:ext>
                </a:extLst>
              </p:cNvPr>
              <p:cNvGrpSpPr/>
              <p:nvPr/>
            </p:nvGrpSpPr>
            <p:grpSpPr>
              <a:xfrm>
                <a:off x="3216571" y="1132384"/>
                <a:ext cx="1931857" cy="972108"/>
                <a:chOff x="3252575" y="1528428"/>
                <a:chExt cx="1931857" cy="972108"/>
              </a:xfrm>
            </p:grpSpPr>
            <p:sp>
              <p:nvSpPr>
                <p:cNvPr id="25" name="圆角矩形 44">
                  <a:extLst>
                    <a:ext uri="{FF2B5EF4-FFF2-40B4-BE49-F238E27FC236}">
                      <a16:creationId xmlns:a16="http://schemas.microsoft.com/office/drawing/2014/main" id="{BD022A45-23B0-4C9D-94FF-097BF0907031}"/>
                    </a:ext>
                  </a:extLst>
                </p:cNvPr>
                <p:cNvSpPr/>
                <p:nvPr/>
              </p:nvSpPr>
              <p:spPr>
                <a:xfrm>
                  <a:off x="3252575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" name="组合 38">
                  <a:extLst>
                    <a:ext uri="{FF2B5EF4-FFF2-40B4-BE49-F238E27FC236}">
                      <a16:creationId xmlns:a16="http://schemas.microsoft.com/office/drawing/2014/main" id="{D2FD81A8-B5A8-46D6-BF17-FBE764D74652}"/>
                    </a:ext>
                  </a:extLst>
                </p:cNvPr>
                <p:cNvGrpSpPr/>
                <p:nvPr/>
              </p:nvGrpSpPr>
              <p:grpSpPr>
                <a:xfrm>
                  <a:off x="3376700" y="1696638"/>
                  <a:ext cx="1807732" cy="586621"/>
                  <a:chOff x="3400268" y="1684389"/>
                  <a:chExt cx="1807732" cy="586621"/>
                </a:xfrm>
              </p:grpSpPr>
              <p:sp>
                <p:nvSpPr>
                  <p:cNvPr id="27" name="矩形 24">
                    <a:extLst>
                      <a:ext uri="{FF2B5EF4-FFF2-40B4-BE49-F238E27FC236}">
                        <a16:creationId xmlns:a16="http://schemas.microsoft.com/office/drawing/2014/main" id="{0886BFA7-6D2D-46CA-81EC-65E4637B8121}"/>
                      </a:ext>
                    </a:extLst>
                  </p:cNvPr>
                  <p:cNvSpPr/>
                  <p:nvPr/>
                </p:nvSpPr>
                <p:spPr>
                  <a:xfrm>
                    <a:off x="3442527" y="1684389"/>
                    <a:ext cx="169883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%KL15PwrSply_Ctrl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" name="矩形 42">
                    <a:extLst>
                      <a:ext uri="{FF2B5EF4-FFF2-40B4-BE49-F238E27FC236}">
                        <a16:creationId xmlns:a16="http://schemas.microsoft.com/office/drawing/2014/main" id="{C1EA9E9B-172E-4C89-91BA-1399A89016BD}"/>
                      </a:ext>
                    </a:extLst>
                  </p:cNvPr>
                  <p:cNvSpPr/>
                  <p:nvPr/>
                </p:nvSpPr>
                <p:spPr>
                  <a:xfrm>
                    <a:off x="3400268" y="2040178"/>
                    <a:ext cx="1807732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900" dirty="0"/>
                      <a:t>配电模式计时及信号丢失退电管理</a:t>
                    </a:r>
                  </a:p>
                </p:txBody>
              </p:sp>
            </p:grpSp>
          </p:grpSp>
          <p:grpSp>
            <p:nvGrpSpPr>
              <p:cNvPr id="17" name="组合 47">
                <a:extLst>
                  <a:ext uri="{FF2B5EF4-FFF2-40B4-BE49-F238E27FC236}">
                    <a16:creationId xmlns:a16="http://schemas.microsoft.com/office/drawing/2014/main" id="{E980FA94-1133-4974-9ADC-5BF7EAB54864}"/>
                  </a:ext>
                </a:extLst>
              </p:cNvPr>
              <p:cNvGrpSpPr/>
              <p:nvPr/>
            </p:nvGrpSpPr>
            <p:grpSpPr>
              <a:xfrm>
                <a:off x="5292076" y="1102662"/>
                <a:ext cx="3976728" cy="986969"/>
                <a:chOff x="5640557" y="1243774"/>
                <a:chExt cx="3976728" cy="986969"/>
              </a:xfrm>
            </p:grpSpPr>
            <p:sp>
              <p:nvSpPr>
                <p:cNvPr id="18" name="圆角矩形 45">
                  <a:extLst>
                    <a:ext uri="{FF2B5EF4-FFF2-40B4-BE49-F238E27FC236}">
                      <a16:creationId xmlns:a16="http://schemas.microsoft.com/office/drawing/2014/main" id="{D339E534-4B6E-44C5-B298-354960DC5324}"/>
                    </a:ext>
                  </a:extLst>
                </p:cNvPr>
                <p:cNvSpPr/>
                <p:nvPr/>
              </p:nvSpPr>
              <p:spPr>
                <a:xfrm>
                  <a:off x="7713852" y="1243774"/>
                  <a:ext cx="1903433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圆角矩形 45">
                  <a:extLst>
                    <a:ext uri="{FF2B5EF4-FFF2-40B4-BE49-F238E27FC236}">
                      <a16:creationId xmlns:a16="http://schemas.microsoft.com/office/drawing/2014/main" id="{E513D325-2411-45CC-92B1-F0BBE51F1F97}"/>
                    </a:ext>
                  </a:extLst>
                </p:cNvPr>
                <p:cNvSpPr/>
                <p:nvPr/>
              </p:nvSpPr>
              <p:spPr>
                <a:xfrm>
                  <a:off x="5640557" y="1258635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组合 39">
                  <a:extLst>
                    <a:ext uri="{FF2B5EF4-FFF2-40B4-BE49-F238E27FC236}">
                      <a16:creationId xmlns:a16="http://schemas.microsoft.com/office/drawing/2014/main" id="{DC9F4498-6E0A-412C-B84C-E39853BEDB7A}"/>
                    </a:ext>
                  </a:extLst>
                </p:cNvPr>
                <p:cNvGrpSpPr/>
                <p:nvPr/>
              </p:nvGrpSpPr>
              <p:grpSpPr>
                <a:xfrm>
                  <a:off x="5779716" y="1422051"/>
                  <a:ext cx="3767464" cy="621665"/>
                  <a:chOff x="5562379" y="1664734"/>
                  <a:chExt cx="3767464" cy="621665"/>
                </a:xfrm>
              </p:grpSpPr>
              <p:sp>
                <p:nvSpPr>
                  <p:cNvPr id="21" name="矩形 25">
                    <a:extLst>
                      <a:ext uri="{FF2B5EF4-FFF2-40B4-BE49-F238E27FC236}">
                        <a16:creationId xmlns:a16="http://schemas.microsoft.com/office/drawing/2014/main" id="{19BE5FB7-BAC4-4258-A1F0-9F6CFEF3BE40}"/>
                      </a:ext>
                    </a:extLst>
                  </p:cNvPr>
                  <p:cNvSpPr/>
                  <p:nvPr/>
                </p:nvSpPr>
                <p:spPr>
                  <a:xfrm>
                    <a:off x="5562379" y="1687025"/>
                    <a:ext cx="162989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%KL15PwrSply_DD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矩形 43">
                    <a:extLst>
                      <a:ext uri="{FF2B5EF4-FFF2-40B4-BE49-F238E27FC236}">
                        <a16:creationId xmlns:a16="http://schemas.microsoft.com/office/drawing/2014/main" id="{F143F362-587B-4CB0-9DA0-BE14656F90E9}"/>
                      </a:ext>
                    </a:extLst>
                  </p:cNvPr>
                  <p:cNvSpPr/>
                  <p:nvPr/>
                </p:nvSpPr>
                <p:spPr>
                  <a:xfrm>
                    <a:off x="5764796" y="2040178"/>
                    <a:ext cx="122506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配电驱动及故障诊断</a:t>
                    </a:r>
                  </a:p>
                </p:txBody>
              </p:sp>
              <p:sp>
                <p:nvSpPr>
                  <p:cNvPr id="23" name="矩形 25">
                    <a:extLst>
                      <a:ext uri="{FF2B5EF4-FFF2-40B4-BE49-F238E27FC236}">
                        <a16:creationId xmlns:a16="http://schemas.microsoft.com/office/drawing/2014/main" id="{3F74670E-0A01-4CF1-8582-E2A381BD1FE9}"/>
                      </a:ext>
                    </a:extLst>
                  </p:cNvPr>
                  <p:cNvSpPr/>
                  <p:nvPr/>
                </p:nvSpPr>
                <p:spPr>
                  <a:xfrm>
                    <a:off x="7515135" y="1664734"/>
                    <a:ext cx="1814708" cy="261610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1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 KL15PwrSply_ComCnvTx</a:t>
                    </a:r>
                    <a:endParaRPr lang="zh-CN" altLang="en-US" sz="11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矩形 43">
                    <a:extLst>
                      <a:ext uri="{FF2B5EF4-FFF2-40B4-BE49-F238E27FC236}">
                        <a16:creationId xmlns:a16="http://schemas.microsoft.com/office/drawing/2014/main" id="{E1FBE1BA-4A91-4731-AA06-A395F7F746BB}"/>
                      </a:ext>
                    </a:extLst>
                  </p:cNvPr>
                  <p:cNvSpPr/>
                  <p:nvPr/>
                </p:nvSpPr>
                <p:spPr>
                  <a:xfrm>
                    <a:off x="7809962" y="2017887"/>
                    <a:ext cx="122506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配电状态及电流反馈</a:t>
                    </a:r>
                  </a:p>
                </p:txBody>
              </p:sp>
            </p:grpSp>
          </p:grpSp>
        </p:grpSp>
        <p:cxnSp>
          <p:nvCxnSpPr>
            <p:cNvPr id="12" name="直接箭头连接符 54">
              <a:extLst>
                <a:ext uri="{FF2B5EF4-FFF2-40B4-BE49-F238E27FC236}">
                  <a16:creationId xmlns:a16="http://schemas.microsoft.com/office/drawing/2014/main" id="{690788E3-6672-4C59-B8C6-DBE8F2D8A6E6}"/>
                </a:ext>
              </a:extLst>
            </p:cNvPr>
            <p:cNvCxnSpPr>
              <a:stCxn id="29" idx="3"/>
              <a:endCxn id="25" idx="1"/>
            </p:cNvCxnSpPr>
            <p:nvPr/>
          </p:nvCxnSpPr>
          <p:spPr>
            <a:xfrm>
              <a:off x="2952614" y="1618438"/>
              <a:ext cx="17394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58">
              <a:extLst>
                <a:ext uri="{FF2B5EF4-FFF2-40B4-BE49-F238E27FC236}">
                  <a16:creationId xmlns:a16="http://schemas.microsoft.com/office/drawing/2014/main" id="{4C5850D4-B8EA-4D45-9E9A-ADFFE05CA6E9}"/>
                </a:ext>
              </a:extLst>
            </p:cNvPr>
            <p:cNvCxnSpPr>
              <a:stCxn id="25" idx="3"/>
              <a:endCxn id="19" idx="1"/>
            </p:cNvCxnSpPr>
            <p:nvPr/>
          </p:nvCxnSpPr>
          <p:spPr>
            <a:xfrm flipV="1">
              <a:off x="5034773" y="1603577"/>
              <a:ext cx="167293" cy="1486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58">
              <a:extLst>
                <a:ext uri="{FF2B5EF4-FFF2-40B4-BE49-F238E27FC236}">
                  <a16:creationId xmlns:a16="http://schemas.microsoft.com/office/drawing/2014/main" id="{3B69D193-5DD1-4EF3-8C38-D5F64C4F857D}"/>
                </a:ext>
              </a:extLst>
            </p:cNvPr>
            <p:cNvCxnSpPr/>
            <p:nvPr/>
          </p:nvCxnSpPr>
          <p:spPr>
            <a:xfrm flipV="1">
              <a:off x="7108069" y="1588716"/>
              <a:ext cx="167293" cy="1486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75A2F13-AED5-462D-845D-CAF066A20AF4}"/>
              </a:ext>
            </a:extLst>
          </p:cNvPr>
          <p:cNvSpPr txBox="1"/>
          <p:nvPr/>
        </p:nvSpPr>
        <p:spPr>
          <a:xfrm>
            <a:off x="243099" y="1986878"/>
            <a:ext cx="171130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6D0135-4B1A-4906-8A81-F09DAB782E21}"/>
              </a:ext>
            </a:extLst>
          </p:cNvPr>
          <p:cNvSpPr txBox="1"/>
          <p:nvPr/>
        </p:nvSpPr>
        <p:spPr>
          <a:xfrm>
            <a:off x="252314" y="2572544"/>
            <a:ext cx="171130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6B1119-9E57-4392-856A-EFE42B1C9174}"/>
              </a:ext>
            </a:extLst>
          </p:cNvPr>
          <p:cNvSpPr txBox="1"/>
          <p:nvPr/>
        </p:nvSpPr>
        <p:spPr>
          <a:xfrm>
            <a:off x="231638" y="3220616"/>
            <a:ext cx="171130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R</a:t>
            </a:r>
          </a:p>
        </p:txBody>
      </p:sp>
      <p:cxnSp>
        <p:nvCxnSpPr>
          <p:cNvPr id="41" name="直接连接符 67">
            <a:extLst>
              <a:ext uri="{FF2B5EF4-FFF2-40B4-BE49-F238E27FC236}">
                <a16:creationId xmlns:a16="http://schemas.microsoft.com/office/drawing/2014/main" id="{581208AD-50A6-4233-8A63-E17C20DB4E97}"/>
              </a:ext>
            </a:extLst>
          </p:cNvPr>
          <p:cNvCxnSpPr>
            <a:cxnSpLocks/>
          </p:cNvCxnSpPr>
          <p:nvPr/>
        </p:nvCxnSpPr>
        <p:spPr>
          <a:xfrm flipV="1">
            <a:off x="423444" y="2372779"/>
            <a:ext cx="8397822" cy="55749"/>
          </a:xfrm>
          <a:prstGeom prst="line">
            <a:avLst/>
          </a:prstGeom>
          <a:ln w="19050">
            <a:solidFill>
              <a:srgbClr val="AC28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67">
            <a:extLst>
              <a:ext uri="{FF2B5EF4-FFF2-40B4-BE49-F238E27FC236}">
                <a16:creationId xmlns:a16="http://schemas.microsoft.com/office/drawing/2014/main" id="{EBB63166-C1EB-4850-A2AA-D0580612BD48}"/>
              </a:ext>
            </a:extLst>
          </p:cNvPr>
          <p:cNvCxnSpPr>
            <a:cxnSpLocks/>
          </p:cNvCxnSpPr>
          <p:nvPr/>
        </p:nvCxnSpPr>
        <p:spPr>
          <a:xfrm flipV="1">
            <a:off x="390446" y="3008461"/>
            <a:ext cx="8397822" cy="55749"/>
          </a:xfrm>
          <a:prstGeom prst="line">
            <a:avLst/>
          </a:prstGeom>
          <a:ln w="19050">
            <a:solidFill>
              <a:srgbClr val="AC28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67">
            <a:extLst>
              <a:ext uri="{FF2B5EF4-FFF2-40B4-BE49-F238E27FC236}">
                <a16:creationId xmlns:a16="http://schemas.microsoft.com/office/drawing/2014/main" id="{FB548926-80C6-4C2A-9769-8429A09EAAF5}"/>
              </a:ext>
            </a:extLst>
          </p:cNvPr>
          <p:cNvCxnSpPr>
            <a:cxnSpLocks/>
          </p:cNvCxnSpPr>
          <p:nvPr/>
        </p:nvCxnSpPr>
        <p:spPr>
          <a:xfrm flipV="1">
            <a:off x="395704" y="3655914"/>
            <a:ext cx="8397822" cy="55749"/>
          </a:xfrm>
          <a:prstGeom prst="line">
            <a:avLst/>
          </a:prstGeom>
          <a:ln w="19050">
            <a:solidFill>
              <a:srgbClr val="AC28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EDD7443-B1CA-4C6F-B1E1-B82452508017}"/>
              </a:ext>
            </a:extLst>
          </p:cNvPr>
          <p:cNvSpPr txBox="1"/>
          <p:nvPr/>
        </p:nvSpPr>
        <p:spPr>
          <a:xfrm>
            <a:off x="243099" y="3904692"/>
            <a:ext cx="171130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EF9AC29-741B-4824-94BC-9F73B2220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531029"/>
              </p:ext>
            </p:extLst>
          </p:nvPr>
        </p:nvGraphicFramePr>
        <p:xfrm>
          <a:off x="804760" y="1983400"/>
          <a:ext cx="7604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4" name="Packager Shell Object" showAsIcon="1" r:id="rId3" imgW="761040" imgH="439560" progId="Package">
                  <p:embed/>
                </p:oleObj>
              </mc:Choice>
              <mc:Fallback>
                <p:oleObj name="Packager Shell Object" showAsIcon="1" r:id="rId3" imgW="7610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4760" y="1983400"/>
                        <a:ext cx="7604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23B691-46A5-4BDD-BFF5-8FA10410A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565828"/>
              </p:ext>
            </p:extLst>
          </p:nvPr>
        </p:nvGraphicFramePr>
        <p:xfrm>
          <a:off x="7618109" y="1924472"/>
          <a:ext cx="7477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5" name="Packager Shell Object" showAsIcon="1" r:id="rId5" imgW="748080" imgH="439560" progId="Package">
                  <p:embed/>
                </p:oleObj>
              </mc:Choice>
              <mc:Fallback>
                <p:oleObj name="Packager Shell Object" showAsIcon="1" r:id="rId5" imgW="7480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18109" y="1924472"/>
                        <a:ext cx="7477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F8679DE-C394-4D6E-9CDA-3FB896025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467190"/>
              </p:ext>
            </p:extLst>
          </p:nvPr>
        </p:nvGraphicFramePr>
        <p:xfrm>
          <a:off x="3340588" y="1960476"/>
          <a:ext cx="3746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6" name="Packager Shell Object" showAsIcon="1" r:id="rId7" imgW="374040" imgH="439560" progId="Package">
                  <p:embed/>
                </p:oleObj>
              </mc:Choice>
              <mc:Fallback>
                <p:oleObj name="Packager Shell Object" showAsIcon="1" r:id="rId7" imgW="3740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0588" y="1960476"/>
                        <a:ext cx="37465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BE3D3EC-0B5E-459E-980E-279A6CA821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043490"/>
              </p:ext>
            </p:extLst>
          </p:nvPr>
        </p:nvGraphicFramePr>
        <p:xfrm>
          <a:off x="5544589" y="1947903"/>
          <a:ext cx="3683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7" name="Packager Shell Object" showAsIcon="1" r:id="rId9" imgW="367560" imgH="439560" progId="Package">
                  <p:embed/>
                </p:oleObj>
              </mc:Choice>
              <mc:Fallback>
                <p:oleObj name="Packager Shell Object" showAsIcon="1" r:id="rId9" imgW="3675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4589" y="1947903"/>
                        <a:ext cx="3683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77521E2-B21B-4C55-B03F-C1755DB48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5515"/>
              </p:ext>
            </p:extLst>
          </p:nvPr>
        </p:nvGraphicFramePr>
        <p:xfrm>
          <a:off x="808699" y="2622383"/>
          <a:ext cx="7604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8" name="Packager Shell Object" showAsIcon="1" r:id="rId11" imgW="761040" imgH="439560" progId="Package">
                  <p:embed/>
                </p:oleObj>
              </mc:Choice>
              <mc:Fallback>
                <p:oleObj name="Packager Shell Object" showAsIcon="1" r:id="rId11" imgW="7610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8699" y="2622383"/>
                        <a:ext cx="76041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D92E5F5-CEF1-4AA7-90B1-3FA966B924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75961"/>
              </p:ext>
            </p:extLst>
          </p:nvPr>
        </p:nvGraphicFramePr>
        <p:xfrm>
          <a:off x="7618109" y="2572544"/>
          <a:ext cx="7477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9" name="Packager Shell Object" showAsIcon="1" r:id="rId13" imgW="748080" imgH="439560" progId="Package">
                  <p:embed/>
                </p:oleObj>
              </mc:Choice>
              <mc:Fallback>
                <p:oleObj name="Packager Shell Object" showAsIcon="1" r:id="rId13" imgW="7480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18109" y="2572544"/>
                        <a:ext cx="74771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CA04CFC-7B01-4390-BE54-ABDCB69502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998533"/>
              </p:ext>
            </p:extLst>
          </p:nvPr>
        </p:nvGraphicFramePr>
        <p:xfrm>
          <a:off x="3345527" y="2602483"/>
          <a:ext cx="3746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0" name="Packager Shell Object" showAsIcon="1" r:id="rId14" imgW="374040" imgH="439560" progId="Package">
                  <p:embed/>
                </p:oleObj>
              </mc:Choice>
              <mc:Fallback>
                <p:oleObj name="Packager Shell Object" showAsIcon="1" r:id="rId14" imgW="3740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45527" y="2602483"/>
                        <a:ext cx="37465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7B4E0B9-0263-46A2-B7AB-7B6BDABD5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584306"/>
              </p:ext>
            </p:extLst>
          </p:nvPr>
        </p:nvGraphicFramePr>
        <p:xfrm>
          <a:off x="5548887" y="2592647"/>
          <a:ext cx="3683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1" name="Packager Shell Object" showAsIcon="1" r:id="rId16" imgW="367560" imgH="439560" progId="Package">
                  <p:embed/>
                </p:oleObj>
              </mc:Choice>
              <mc:Fallback>
                <p:oleObj name="Packager Shell Object" showAsIcon="1" r:id="rId16" imgW="3675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48887" y="2592647"/>
                        <a:ext cx="36830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00A73E2-FC63-4708-A61D-238300DDC8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436530"/>
              </p:ext>
            </p:extLst>
          </p:nvPr>
        </p:nvGraphicFramePr>
        <p:xfrm>
          <a:off x="804760" y="3256620"/>
          <a:ext cx="7604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2" name="Packager Shell Object" showAsIcon="1" r:id="rId18" imgW="761040" imgH="439560" progId="Package">
                  <p:embed/>
                </p:oleObj>
              </mc:Choice>
              <mc:Fallback>
                <p:oleObj name="Packager Shell Object" showAsIcon="1" r:id="rId18" imgW="7610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4760" y="3256620"/>
                        <a:ext cx="76041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CF898C46-A68F-4DB3-98E5-BE0FE391D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473954"/>
              </p:ext>
            </p:extLst>
          </p:nvPr>
        </p:nvGraphicFramePr>
        <p:xfrm>
          <a:off x="7618109" y="3220616"/>
          <a:ext cx="7477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3" name="Packager Shell Object" showAsIcon="1" r:id="rId20" imgW="748080" imgH="439560" progId="Package">
                  <p:embed/>
                </p:oleObj>
              </mc:Choice>
              <mc:Fallback>
                <p:oleObj name="Packager Shell Object" showAsIcon="1" r:id="rId20" imgW="7480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618109" y="3220616"/>
                        <a:ext cx="74771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4594DF8A-5245-4995-BAAF-9BF54E9E35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972624"/>
              </p:ext>
            </p:extLst>
          </p:nvPr>
        </p:nvGraphicFramePr>
        <p:xfrm>
          <a:off x="3340588" y="3256620"/>
          <a:ext cx="3746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4" name="Packager Shell Object" showAsIcon="1" r:id="rId22" imgW="374040" imgH="439560" progId="Package">
                  <p:embed/>
                </p:oleObj>
              </mc:Choice>
              <mc:Fallback>
                <p:oleObj name="Packager Shell Object" showAsIcon="1" r:id="rId22" imgW="3740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340588" y="3256620"/>
                        <a:ext cx="37465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A4B42BF1-3AAF-48FB-A08E-91924A0A2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276141"/>
              </p:ext>
            </p:extLst>
          </p:nvPr>
        </p:nvGraphicFramePr>
        <p:xfrm>
          <a:off x="5541465" y="3248930"/>
          <a:ext cx="3683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" name="Packager Shell Object" showAsIcon="1" r:id="rId24" imgW="367560" imgH="439560" progId="Package">
                  <p:embed/>
                </p:oleObj>
              </mc:Choice>
              <mc:Fallback>
                <p:oleObj name="Packager Shell Object" showAsIcon="1" r:id="rId24" imgW="3675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541465" y="3248930"/>
                        <a:ext cx="36830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E7842C3F-0DD8-4CD1-9AB4-A281A221A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860229"/>
              </p:ext>
            </p:extLst>
          </p:nvPr>
        </p:nvGraphicFramePr>
        <p:xfrm>
          <a:off x="800745" y="3833473"/>
          <a:ext cx="7604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" name="Packager Shell Object" showAsIcon="1" r:id="rId26" imgW="761040" imgH="439560" progId="Package">
                  <p:embed/>
                </p:oleObj>
              </mc:Choice>
              <mc:Fallback>
                <p:oleObj name="Packager Shell Object" showAsIcon="1" r:id="rId26" imgW="7610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00745" y="3833473"/>
                        <a:ext cx="76041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11B4FD63-221D-43EB-B5AD-9A3FC2B57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279900"/>
              </p:ext>
            </p:extLst>
          </p:nvPr>
        </p:nvGraphicFramePr>
        <p:xfrm>
          <a:off x="7597130" y="3836461"/>
          <a:ext cx="7477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" name="Packager Shell Object" showAsIcon="1" r:id="rId28" imgW="748080" imgH="439560" progId="Package">
                  <p:embed/>
                </p:oleObj>
              </mc:Choice>
              <mc:Fallback>
                <p:oleObj name="Packager Shell Object" showAsIcon="1" r:id="rId28" imgW="7480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597130" y="3836461"/>
                        <a:ext cx="74771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5D112B75-8708-40A3-9D6C-BB56B6E2C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607435"/>
              </p:ext>
            </p:extLst>
          </p:nvPr>
        </p:nvGraphicFramePr>
        <p:xfrm>
          <a:off x="3338842" y="3836461"/>
          <a:ext cx="3746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" name="Packager Shell Object" showAsIcon="1" r:id="rId30" imgW="374040" imgH="439560" progId="Package">
                  <p:embed/>
                </p:oleObj>
              </mc:Choice>
              <mc:Fallback>
                <p:oleObj name="Packager Shell Object" showAsIcon="1" r:id="rId30" imgW="3740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338842" y="3836461"/>
                        <a:ext cx="37465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08C33BDB-9F6B-416B-BE38-74752ED86E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579015"/>
              </p:ext>
            </p:extLst>
          </p:nvPr>
        </p:nvGraphicFramePr>
        <p:xfrm>
          <a:off x="5548887" y="3840634"/>
          <a:ext cx="3683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9" name="Packager Shell Object" showAsIcon="1" r:id="rId32" imgW="367560" imgH="439560" progId="Package">
                  <p:embed/>
                </p:oleObj>
              </mc:Choice>
              <mc:Fallback>
                <p:oleObj name="Packager Shell Object" showAsIcon="1" r:id="rId32" imgW="3675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548887" y="3840634"/>
                        <a:ext cx="36830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83255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高边配电信号接收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圆角矩形 40">
            <a:extLst>
              <a:ext uri="{FF2B5EF4-FFF2-40B4-BE49-F238E27FC236}">
                <a16:creationId xmlns:a16="http://schemas.microsoft.com/office/drawing/2014/main" id="{2869E989-B185-4915-99D6-A238D148E01D}"/>
              </a:ext>
            </a:extLst>
          </p:cNvPr>
          <p:cNvSpPr/>
          <p:nvPr/>
        </p:nvSpPr>
        <p:spPr>
          <a:xfrm>
            <a:off x="144302" y="2392524"/>
            <a:ext cx="2085422" cy="972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9AC280BD-2845-4035-B8AA-B6E8AB439195}"/>
              </a:ext>
            </a:extLst>
          </p:cNvPr>
          <p:cNvSpPr/>
          <p:nvPr/>
        </p:nvSpPr>
        <p:spPr>
          <a:xfrm>
            <a:off x="115569" y="2602107"/>
            <a:ext cx="2142886" cy="2616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%KL15PwrSply_ComCnvRx</a:t>
            </a:r>
            <a:endParaRPr lang="zh-CN" altLang="en-US" sz="11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41">
            <a:extLst>
              <a:ext uri="{FF2B5EF4-FFF2-40B4-BE49-F238E27FC236}">
                <a16:creationId xmlns:a16="http://schemas.microsoft.com/office/drawing/2014/main" id="{7621410A-0071-46AB-BA1B-1CE372A78861}"/>
              </a:ext>
            </a:extLst>
          </p:cNvPr>
          <p:cNvSpPr/>
          <p:nvPr/>
        </p:nvSpPr>
        <p:spPr>
          <a:xfrm>
            <a:off x="373094" y="2908829"/>
            <a:ext cx="1627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CCU</a:t>
            </a:r>
            <a:r>
              <a:rPr lang="zh-CN" altLang="en-US" sz="1000" dirty="0"/>
              <a:t>控制信号接收处理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4BC64-9CD8-4509-9571-AB480A8B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61" y="718619"/>
            <a:ext cx="3111099" cy="672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373228-51F0-49AF-AB7C-77C6587D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455" y="1436718"/>
            <a:ext cx="4337834" cy="23307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DD025F-4E11-4063-AE7A-0E1B4ADDA198}"/>
              </a:ext>
            </a:extLst>
          </p:cNvPr>
          <p:cNvSpPr/>
          <p:nvPr/>
        </p:nvSpPr>
        <p:spPr>
          <a:xfrm>
            <a:off x="3778910" y="1564432"/>
            <a:ext cx="793884" cy="2160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08CFC5-15BF-4013-A291-15A24F0C543B}"/>
              </a:ext>
            </a:extLst>
          </p:cNvPr>
          <p:cNvCxnSpPr>
            <a:cxnSpLocks/>
          </p:cNvCxnSpPr>
          <p:nvPr/>
        </p:nvCxnSpPr>
        <p:spPr>
          <a:xfrm flipH="1" flipV="1">
            <a:off x="3995832" y="1395713"/>
            <a:ext cx="180020" cy="13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6FC6784-CD17-4907-92C3-BBDCE9640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936" y="657117"/>
            <a:ext cx="3044842" cy="103107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0B43BE-2FA7-4EAC-BE1D-650102B21497}"/>
              </a:ext>
            </a:extLst>
          </p:cNvPr>
          <p:cNvSpPr/>
          <p:nvPr/>
        </p:nvSpPr>
        <p:spPr>
          <a:xfrm>
            <a:off x="3312654" y="1002039"/>
            <a:ext cx="1116124" cy="3887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0EBFF0-039C-4BB7-B4C8-0C808D0B7F96}"/>
              </a:ext>
            </a:extLst>
          </p:cNvPr>
          <p:cNvCxnSpPr>
            <a:cxnSpLocks/>
          </p:cNvCxnSpPr>
          <p:nvPr/>
        </p:nvCxnSpPr>
        <p:spPr>
          <a:xfrm flipV="1">
            <a:off x="4445391" y="1058895"/>
            <a:ext cx="1723292" cy="4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36EAE9C-2A84-45EF-ADD2-2FF7475C4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30" y="1740861"/>
            <a:ext cx="502964" cy="4191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FA4DBD8-7152-442E-9A28-7C068B5B7CDC}"/>
              </a:ext>
            </a:extLst>
          </p:cNvPr>
          <p:cNvSpPr/>
          <p:nvPr/>
        </p:nvSpPr>
        <p:spPr>
          <a:xfrm>
            <a:off x="373094" y="1481019"/>
            <a:ext cx="1578674" cy="20104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I</a:t>
            </a:r>
            <a:r>
              <a:rPr lang="en-US" altLang="zh-CN" sz="800" dirty="0" err="1">
                <a:solidFill>
                  <a:schemeClr val="tx1"/>
                </a:solidFill>
              </a:rPr>
              <a:t>ntelligentPowerSupply</a:t>
            </a:r>
            <a:r>
              <a:rPr lang="zh-CN" altLang="en-US" sz="800" dirty="0">
                <a:solidFill>
                  <a:schemeClr val="tx1"/>
                </a:solidFill>
              </a:rPr>
              <a:t>定义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" name="Rounded Rectangle 13">
            <a:extLst>
              <a:ext uri="{FF2B5EF4-FFF2-40B4-BE49-F238E27FC236}">
                <a16:creationId xmlns:a16="http://schemas.microsoft.com/office/drawing/2014/main" id="{D359B153-F6CE-4100-9269-90F2CA1564E5}"/>
              </a:ext>
            </a:extLst>
          </p:cNvPr>
          <p:cNvSpPr/>
          <p:nvPr/>
        </p:nvSpPr>
        <p:spPr>
          <a:xfrm>
            <a:off x="2339505" y="3902192"/>
            <a:ext cx="4717565" cy="5425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</a:rPr>
              <a:t>收到</a:t>
            </a:r>
            <a:r>
              <a:rPr lang="en-US" altLang="zh-CN" sz="1400" dirty="0" err="1">
                <a:solidFill>
                  <a:schemeClr val="tx1"/>
                </a:solidFill>
              </a:rPr>
              <a:t>PowerSup</a:t>
            </a:r>
            <a:r>
              <a:rPr lang="en-US" altLang="zh-CN" sz="1400" dirty="0">
                <a:solidFill>
                  <a:schemeClr val="tx1"/>
                </a:solidFill>
              </a:rPr>
              <a:t>=0</a:t>
            </a:r>
            <a:r>
              <a:rPr lang="zh-CN" altLang="en-US" sz="1400" dirty="0">
                <a:solidFill>
                  <a:schemeClr val="tx1"/>
                </a:solidFill>
              </a:rPr>
              <a:t>时下电，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或</a:t>
            </a:r>
            <a:r>
              <a:rPr lang="en-US" altLang="zh-CN" sz="1400" dirty="0">
                <a:solidFill>
                  <a:schemeClr val="tx1"/>
                </a:solidFill>
              </a:rPr>
              <a:t>2</a:t>
            </a:r>
            <a:r>
              <a:rPr lang="zh-CN" altLang="en-US" sz="1400" dirty="0">
                <a:solidFill>
                  <a:schemeClr val="tx1"/>
                </a:solidFill>
              </a:rPr>
              <a:t>时上电，</a:t>
            </a:r>
            <a:r>
              <a:rPr lang="en-US" altLang="zh-CN" sz="1400" dirty="0">
                <a:solidFill>
                  <a:schemeClr val="tx1"/>
                </a:solidFill>
              </a:rPr>
              <a:t>3</a:t>
            </a:r>
            <a:r>
              <a:rPr lang="zh-CN" altLang="en-US" sz="1400" dirty="0">
                <a:solidFill>
                  <a:schemeClr val="tx1"/>
                </a:solidFill>
              </a:rPr>
              <a:t>维持之前状态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4985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高边配电信号接收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圆角矩形 40">
            <a:extLst>
              <a:ext uri="{FF2B5EF4-FFF2-40B4-BE49-F238E27FC236}">
                <a16:creationId xmlns:a16="http://schemas.microsoft.com/office/drawing/2014/main" id="{2869E989-B185-4915-99D6-A238D148E01D}"/>
              </a:ext>
            </a:extLst>
          </p:cNvPr>
          <p:cNvSpPr/>
          <p:nvPr/>
        </p:nvSpPr>
        <p:spPr>
          <a:xfrm>
            <a:off x="586432" y="808348"/>
            <a:ext cx="2085422" cy="80269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9AC280BD-2845-4035-B8AA-B6E8AB439195}"/>
              </a:ext>
            </a:extLst>
          </p:cNvPr>
          <p:cNvSpPr/>
          <p:nvPr/>
        </p:nvSpPr>
        <p:spPr>
          <a:xfrm>
            <a:off x="557700" y="939077"/>
            <a:ext cx="2142886" cy="2616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%KL15PwrSply_ComCnvRx</a:t>
            </a:r>
            <a:endParaRPr lang="zh-CN" altLang="en-US" sz="11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41">
            <a:extLst>
              <a:ext uri="{FF2B5EF4-FFF2-40B4-BE49-F238E27FC236}">
                <a16:creationId xmlns:a16="http://schemas.microsoft.com/office/drawing/2014/main" id="{7621410A-0071-46AB-BA1B-1CE372A78861}"/>
              </a:ext>
            </a:extLst>
          </p:cNvPr>
          <p:cNvSpPr/>
          <p:nvPr/>
        </p:nvSpPr>
        <p:spPr>
          <a:xfrm>
            <a:off x="815225" y="1245799"/>
            <a:ext cx="1627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/>
              <a:t>CCU</a:t>
            </a:r>
            <a:r>
              <a:rPr lang="zh-CN" altLang="en-US" sz="1000" dirty="0"/>
              <a:t>控制信号接收处理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6D158-06D9-4C80-9B7E-59A59ED7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6" y="1715295"/>
            <a:ext cx="2772623" cy="1073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91B6C-4233-40D2-B186-467E6309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7" y="2857477"/>
            <a:ext cx="2026979" cy="1767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AAEAA8-D4A6-4B0B-84BD-C1BB03B2B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959" y="88268"/>
            <a:ext cx="2577264" cy="2211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8CE890-47BE-4360-8232-23D74D0BB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124" y="2316294"/>
            <a:ext cx="2577264" cy="23209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DBC6E0-5591-4B11-B692-77FC7F33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605" y="88268"/>
            <a:ext cx="1793499" cy="22119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98BD69-6101-436B-B6B5-CB5E548E6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3605" y="2324768"/>
            <a:ext cx="2144181" cy="2312437"/>
          </a:xfrm>
          <a:prstGeom prst="rect">
            <a:avLst/>
          </a:prstGeom>
        </p:spPr>
      </p:pic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9E81C102-3EB5-4DD8-96E7-26515AC8FD5C}"/>
              </a:ext>
            </a:extLst>
          </p:cNvPr>
          <p:cNvSpPr/>
          <p:nvPr/>
        </p:nvSpPr>
        <p:spPr>
          <a:xfrm>
            <a:off x="7669138" y="1926447"/>
            <a:ext cx="1390846" cy="8640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/>
                </a:solidFill>
              </a:rPr>
              <a:t>信号接收并转</a:t>
            </a:r>
            <a:endParaRPr lang="en-US" altLang="zh-CN" sz="1400">
              <a:solidFill>
                <a:schemeClr val="tx1"/>
              </a:solidFill>
            </a:endParaRPr>
          </a:p>
          <a:p>
            <a:r>
              <a:rPr lang="zh-CN" altLang="en-US" sz="1400">
                <a:solidFill>
                  <a:schemeClr val="tx1"/>
                </a:solidFill>
              </a:rPr>
              <a:t>化成内部接口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5007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高边配电退电计时管理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9E81C102-3EB5-4DD8-96E7-26515AC8FD5C}"/>
              </a:ext>
            </a:extLst>
          </p:cNvPr>
          <p:cNvSpPr/>
          <p:nvPr/>
        </p:nvSpPr>
        <p:spPr>
          <a:xfrm>
            <a:off x="7486612" y="3406278"/>
            <a:ext cx="1525976" cy="8640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</a:rPr>
              <a:t>计时模式的计时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zh-CN" altLang="en-US" sz="1400" dirty="0">
                <a:solidFill>
                  <a:schemeClr val="tx1"/>
                </a:solidFill>
              </a:rPr>
              <a:t>通信丢失的计时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zh-CN" altLang="en-US" sz="1400" dirty="0">
                <a:solidFill>
                  <a:schemeClr val="tx1"/>
                </a:solidFill>
              </a:rPr>
              <a:t>网络休眠的计时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2" name="圆角矩形 44">
            <a:extLst>
              <a:ext uri="{FF2B5EF4-FFF2-40B4-BE49-F238E27FC236}">
                <a16:creationId xmlns:a16="http://schemas.microsoft.com/office/drawing/2014/main" id="{EC447E15-CA83-483C-88F5-B66FA4134E8A}"/>
              </a:ext>
            </a:extLst>
          </p:cNvPr>
          <p:cNvSpPr/>
          <p:nvPr/>
        </p:nvSpPr>
        <p:spPr>
          <a:xfrm>
            <a:off x="507152" y="844352"/>
            <a:ext cx="2085422" cy="972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4">
            <a:extLst>
              <a:ext uri="{FF2B5EF4-FFF2-40B4-BE49-F238E27FC236}">
                <a16:creationId xmlns:a16="http://schemas.microsoft.com/office/drawing/2014/main" id="{678DC10F-FAD4-44D2-B920-41A596857086}"/>
              </a:ext>
            </a:extLst>
          </p:cNvPr>
          <p:cNvSpPr/>
          <p:nvPr/>
        </p:nvSpPr>
        <p:spPr>
          <a:xfrm>
            <a:off x="614344" y="1012562"/>
            <a:ext cx="1856599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%KL15PwrSply_Ctrl</a:t>
            </a:r>
            <a:endParaRPr lang="zh-CN" altLang="en-US" sz="14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42">
            <a:extLst>
              <a:ext uri="{FF2B5EF4-FFF2-40B4-BE49-F238E27FC236}">
                <a16:creationId xmlns:a16="http://schemas.microsoft.com/office/drawing/2014/main" id="{A993A925-4E6F-4E75-B9B1-BAA7780A97C3}"/>
              </a:ext>
            </a:extLst>
          </p:cNvPr>
          <p:cNvSpPr/>
          <p:nvPr/>
        </p:nvSpPr>
        <p:spPr>
          <a:xfrm>
            <a:off x="562731" y="1368351"/>
            <a:ext cx="19756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/>
              <a:t>配电模式计时及信号丢失退电管理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FA92A-6F70-4A78-B58D-9AC7558E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" y="1943925"/>
            <a:ext cx="3132094" cy="1522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8A57B9-5F52-41A9-8147-34B01F9B7471}"/>
              </a:ext>
            </a:extLst>
          </p:cNvPr>
          <p:cNvSpPr/>
          <p:nvPr/>
        </p:nvSpPr>
        <p:spPr>
          <a:xfrm>
            <a:off x="101874" y="3635061"/>
            <a:ext cx="690500" cy="216024"/>
          </a:xfrm>
          <a:prstGeom prst="rect">
            <a:avLst/>
          </a:prstGeom>
          <a:solidFill>
            <a:srgbClr val="00B0F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PowerSup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FBC942-FA5C-4108-AA14-710688957A40}"/>
              </a:ext>
            </a:extLst>
          </p:cNvPr>
          <p:cNvSpPr/>
          <p:nvPr/>
        </p:nvSpPr>
        <p:spPr>
          <a:xfrm>
            <a:off x="1179992" y="3635061"/>
            <a:ext cx="966915" cy="216024"/>
          </a:xfrm>
          <a:prstGeom prst="rect">
            <a:avLst/>
          </a:prstGeom>
          <a:solidFill>
            <a:srgbClr val="00B0F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PowerSupTime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CF73E1-3913-46EE-AF2A-BED70495271E}"/>
              </a:ext>
            </a:extLst>
          </p:cNvPr>
          <p:cNvSpPr/>
          <p:nvPr/>
        </p:nvSpPr>
        <p:spPr>
          <a:xfrm>
            <a:off x="2417500" y="3635061"/>
            <a:ext cx="966915" cy="216024"/>
          </a:xfrm>
          <a:prstGeom prst="rect">
            <a:avLst/>
          </a:prstGeom>
          <a:solidFill>
            <a:srgbClr val="00B0F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PowerSupTime_RcvCnt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13">
            <a:extLst>
              <a:ext uri="{FF2B5EF4-FFF2-40B4-BE49-F238E27FC236}">
                <a16:creationId xmlns:a16="http://schemas.microsoft.com/office/drawing/2014/main" id="{3328A18A-5215-42FE-93D0-BAF743437416}"/>
              </a:ext>
            </a:extLst>
          </p:cNvPr>
          <p:cNvSpPr/>
          <p:nvPr/>
        </p:nvSpPr>
        <p:spPr>
          <a:xfrm>
            <a:off x="990650" y="3976700"/>
            <a:ext cx="1313892" cy="3776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</a:rPr>
              <a:t>内部信号接收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2B08A-1BE3-4A75-8CEA-81E9E6057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061" y="354726"/>
            <a:ext cx="3475021" cy="40922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5566B3-E618-4A14-9B57-1392439CC361}"/>
              </a:ext>
            </a:extLst>
          </p:cNvPr>
          <p:cNvSpPr/>
          <p:nvPr/>
        </p:nvSpPr>
        <p:spPr>
          <a:xfrm>
            <a:off x="3744702" y="354726"/>
            <a:ext cx="2304256" cy="34987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C54D2-66A9-472A-8F2E-B8CF1C55AA72}"/>
              </a:ext>
            </a:extLst>
          </p:cNvPr>
          <p:cNvSpPr/>
          <p:nvPr/>
        </p:nvSpPr>
        <p:spPr>
          <a:xfrm>
            <a:off x="2617562" y="412304"/>
            <a:ext cx="756084" cy="199298"/>
          </a:xfrm>
          <a:prstGeom prst="rect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KL15</a:t>
            </a:r>
            <a:r>
              <a:rPr lang="zh-CN" altLang="en-US" sz="1000" dirty="0">
                <a:solidFill>
                  <a:schemeClr val="tx1"/>
                </a:solidFill>
              </a:rPr>
              <a:t>配电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B322B86-9A99-42DE-A040-B272DF631DA6}"/>
              </a:ext>
            </a:extLst>
          </p:cNvPr>
          <p:cNvSpPr/>
          <p:nvPr/>
        </p:nvSpPr>
        <p:spPr>
          <a:xfrm>
            <a:off x="3650566" y="302455"/>
            <a:ext cx="3636499" cy="3594296"/>
          </a:xfrm>
          <a:custGeom>
            <a:avLst/>
            <a:gdLst>
              <a:gd name="connsiteX0" fmla="*/ 2412609 w 3636499"/>
              <a:gd name="connsiteY0" fmla="*/ 42203 h 3594296"/>
              <a:gd name="connsiteX1" fmla="*/ 2412609 w 3636499"/>
              <a:gd name="connsiteY1" fmla="*/ 42203 h 3594296"/>
              <a:gd name="connsiteX2" fmla="*/ 2412609 w 3636499"/>
              <a:gd name="connsiteY2" fmla="*/ 414997 h 3594296"/>
              <a:gd name="connsiteX3" fmla="*/ 2377440 w 3636499"/>
              <a:gd name="connsiteY3" fmla="*/ 457200 h 3594296"/>
              <a:gd name="connsiteX4" fmla="*/ 2335237 w 3636499"/>
              <a:gd name="connsiteY4" fmla="*/ 471268 h 3594296"/>
              <a:gd name="connsiteX5" fmla="*/ 1350499 w 3636499"/>
              <a:gd name="connsiteY5" fmla="*/ 457200 h 3594296"/>
              <a:gd name="connsiteX6" fmla="*/ 1287194 w 3636499"/>
              <a:gd name="connsiteY6" fmla="*/ 450167 h 3594296"/>
              <a:gd name="connsiteX7" fmla="*/ 956603 w 3636499"/>
              <a:gd name="connsiteY7" fmla="*/ 443133 h 3594296"/>
              <a:gd name="connsiteX8" fmla="*/ 633046 w 3636499"/>
              <a:gd name="connsiteY8" fmla="*/ 450167 h 3594296"/>
              <a:gd name="connsiteX9" fmla="*/ 541606 w 3636499"/>
              <a:gd name="connsiteY9" fmla="*/ 457200 h 3594296"/>
              <a:gd name="connsiteX10" fmla="*/ 499403 w 3636499"/>
              <a:gd name="connsiteY10" fmla="*/ 464234 h 3594296"/>
              <a:gd name="connsiteX11" fmla="*/ 126609 w 3636499"/>
              <a:gd name="connsiteY11" fmla="*/ 471268 h 3594296"/>
              <a:gd name="connsiteX12" fmla="*/ 91440 w 3636499"/>
              <a:gd name="connsiteY12" fmla="*/ 478302 h 3594296"/>
              <a:gd name="connsiteX13" fmla="*/ 70339 w 3636499"/>
              <a:gd name="connsiteY13" fmla="*/ 499403 h 3594296"/>
              <a:gd name="connsiteX14" fmla="*/ 56271 w 3636499"/>
              <a:gd name="connsiteY14" fmla="*/ 520505 h 3594296"/>
              <a:gd name="connsiteX15" fmla="*/ 42203 w 3636499"/>
              <a:gd name="connsiteY15" fmla="*/ 576776 h 3594296"/>
              <a:gd name="connsiteX16" fmla="*/ 35169 w 3636499"/>
              <a:gd name="connsiteY16" fmla="*/ 963637 h 3594296"/>
              <a:gd name="connsiteX17" fmla="*/ 21102 w 3636499"/>
              <a:gd name="connsiteY17" fmla="*/ 1005840 h 3594296"/>
              <a:gd name="connsiteX18" fmla="*/ 0 w 3636499"/>
              <a:gd name="connsiteY18" fmla="*/ 1146517 h 3594296"/>
              <a:gd name="connsiteX19" fmla="*/ 7034 w 3636499"/>
              <a:gd name="connsiteY19" fmla="*/ 1280160 h 3594296"/>
              <a:gd name="connsiteX20" fmla="*/ 14068 w 3636499"/>
              <a:gd name="connsiteY20" fmla="*/ 1315330 h 3594296"/>
              <a:gd name="connsiteX21" fmla="*/ 21102 w 3636499"/>
              <a:gd name="connsiteY21" fmla="*/ 1357533 h 3594296"/>
              <a:gd name="connsiteX22" fmla="*/ 28136 w 3636499"/>
              <a:gd name="connsiteY22" fmla="*/ 1427871 h 3594296"/>
              <a:gd name="connsiteX23" fmla="*/ 35169 w 3636499"/>
              <a:gd name="connsiteY23" fmla="*/ 1885071 h 3594296"/>
              <a:gd name="connsiteX24" fmla="*/ 14068 w 3636499"/>
              <a:gd name="connsiteY24" fmla="*/ 2637693 h 3594296"/>
              <a:gd name="connsiteX25" fmla="*/ 28136 w 3636499"/>
              <a:gd name="connsiteY25" fmla="*/ 3214468 h 3594296"/>
              <a:gd name="connsiteX26" fmla="*/ 49237 w 3636499"/>
              <a:gd name="connsiteY26" fmla="*/ 3305908 h 3594296"/>
              <a:gd name="connsiteX27" fmla="*/ 56271 w 3636499"/>
              <a:gd name="connsiteY27" fmla="*/ 3327010 h 3594296"/>
              <a:gd name="connsiteX28" fmla="*/ 63305 w 3636499"/>
              <a:gd name="connsiteY28" fmla="*/ 3348111 h 3594296"/>
              <a:gd name="connsiteX29" fmla="*/ 84406 w 3636499"/>
              <a:gd name="connsiteY29" fmla="*/ 3432517 h 3594296"/>
              <a:gd name="connsiteX30" fmla="*/ 105508 w 3636499"/>
              <a:gd name="connsiteY30" fmla="*/ 3502856 h 3594296"/>
              <a:gd name="connsiteX31" fmla="*/ 119576 w 3636499"/>
              <a:gd name="connsiteY31" fmla="*/ 3523957 h 3594296"/>
              <a:gd name="connsiteX32" fmla="*/ 126609 w 3636499"/>
              <a:gd name="connsiteY32" fmla="*/ 3545059 h 3594296"/>
              <a:gd name="connsiteX33" fmla="*/ 168812 w 3636499"/>
              <a:gd name="connsiteY33" fmla="*/ 3559127 h 3594296"/>
              <a:gd name="connsiteX34" fmla="*/ 225083 w 3636499"/>
              <a:gd name="connsiteY34" fmla="*/ 3573194 h 3594296"/>
              <a:gd name="connsiteX35" fmla="*/ 246185 w 3636499"/>
              <a:gd name="connsiteY35" fmla="*/ 3580228 h 3594296"/>
              <a:gd name="connsiteX36" fmla="*/ 295422 w 3636499"/>
              <a:gd name="connsiteY36" fmla="*/ 3587262 h 3594296"/>
              <a:gd name="connsiteX37" fmla="*/ 337625 w 3636499"/>
              <a:gd name="connsiteY37" fmla="*/ 3594296 h 3594296"/>
              <a:gd name="connsiteX38" fmla="*/ 963637 w 3636499"/>
              <a:gd name="connsiteY38" fmla="*/ 3587262 h 3594296"/>
              <a:gd name="connsiteX39" fmla="*/ 991772 w 3636499"/>
              <a:gd name="connsiteY39" fmla="*/ 3580228 h 3594296"/>
              <a:gd name="connsiteX40" fmla="*/ 1090246 w 3636499"/>
              <a:gd name="connsiteY40" fmla="*/ 3573194 h 3594296"/>
              <a:gd name="connsiteX41" fmla="*/ 1160585 w 3636499"/>
              <a:gd name="connsiteY41" fmla="*/ 3552093 h 3594296"/>
              <a:gd name="connsiteX42" fmla="*/ 1181686 w 3636499"/>
              <a:gd name="connsiteY42" fmla="*/ 3545059 h 3594296"/>
              <a:gd name="connsiteX43" fmla="*/ 1195754 w 3636499"/>
              <a:gd name="connsiteY43" fmla="*/ 3502856 h 3594296"/>
              <a:gd name="connsiteX44" fmla="*/ 1181686 w 3636499"/>
              <a:gd name="connsiteY44" fmla="*/ 3270739 h 3594296"/>
              <a:gd name="connsiteX45" fmla="*/ 1188720 w 3636499"/>
              <a:gd name="connsiteY45" fmla="*/ 3179299 h 3594296"/>
              <a:gd name="connsiteX46" fmla="*/ 1202788 w 3636499"/>
              <a:gd name="connsiteY46" fmla="*/ 3137096 h 3594296"/>
              <a:gd name="connsiteX47" fmla="*/ 1223889 w 3636499"/>
              <a:gd name="connsiteY47" fmla="*/ 3130062 h 3594296"/>
              <a:gd name="connsiteX48" fmla="*/ 1470074 w 3636499"/>
              <a:gd name="connsiteY48" fmla="*/ 3130062 h 3594296"/>
              <a:gd name="connsiteX49" fmla="*/ 1547446 w 3636499"/>
              <a:gd name="connsiteY49" fmla="*/ 3123028 h 3594296"/>
              <a:gd name="connsiteX50" fmla="*/ 1856936 w 3636499"/>
              <a:gd name="connsiteY50" fmla="*/ 3115994 h 3594296"/>
              <a:gd name="connsiteX51" fmla="*/ 2314136 w 3636499"/>
              <a:gd name="connsiteY51" fmla="*/ 3123028 h 3594296"/>
              <a:gd name="connsiteX52" fmla="*/ 2518117 w 3636499"/>
              <a:gd name="connsiteY52" fmla="*/ 3137096 h 3594296"/>
              <a:gd name="connsiteX53" fmla="*/ 2806505 w 3636499"/>
              <a:gd name="connsiteY53" fmla="*/ 3130062 h 3594296"/>
              <a:gd name="connsiteX54" fmla="*/ 2869809 w 3636499"/>
              <a:gd name="connsiteY54" fmla="*/ 3123028 h 3594296"/>
              <a:gd name="connsiteX55" fmla="*/ 3130062 w 3636499"/>
              <a:gd name="connsiteY55" fmla="*/ 3130062 h 3594296"/>
              <a:gd name="connsiteX56" fmla="*/ 3362179 w 3636499"/>
              <a:gd name="connsiteY56" fmla="*/ 3130062 h 3594296"/>
              <a:gd name="connsiteX57" fmla="*/ 3404382 w 3636499"/>
              <a:gd name="connsiteY57" fmla="*/ 3123028 h 3594296"/>
              <a:gd name="connsiteX58" fmla="*/ 3467686 w 3636499"/>
              <a:gd name="connsiteY58" fmla="*/ 3115994 h 3594296"/>
              <a:gd name="connsiteX59" fmla="*/ 3530991 w 3636499"/>
              <a:gd name="connsiteY59" fmla="*/ 3087859 h 3594296"/>
              <a:gd name="connsiteX60" fmla="*/ 3545059 w 3636499"/>
              <a:gd name="connsiteY60" fmla="*/ 3066757 h 3594296"/>
              <a:gd name="connsiteX61" fmla="*/ 3552092 w 3636499"/>
              <a:gd name="connsiteY61" fmla="*/ 3045656 h 3594296"/>
              <a:gd name="connsiteX62" fmla="*/ 3559126 w 3636499"/>
              <a:gd name="connsiteY62" fmla="*/ 2904979 h 3594296"/>
              <a:gd name="connsiteX63" fmla="*/ 3566160 w 3636499"/>
              <a:gd name="connsiteY63" fmla="*/ 2792437 h 3594296"/>
              <a:gd name="connsiteX64" fmla="*/ 3573194 w 3636499"/>
              <a:gd name="connsiteY64" fmla="*/ 2750234 h 3594296"/>
              <a:gd name="connsiteX65" fmla="*/ 3580228 w 3636499"/>
              <a:gd name="connsiteY65" fmla="*/ 2672862 h 3594296"/>
              <a:gd name="connsiteX66" fmla="*/ 3587262 w 3636499"/>
              <a:gd name="connsiteY66" fmla="*/ 2644727 h 3594296"/>
              <a:gd name="connsiteX67" fmla="*/ 3594296 w 3636499"/>
              <a:gd name="connsiteY67" fmla="*/ 2609557 h 3594296"/>
              <a:gd name="connsiteX68" fmla="*/ 3601329 w 3636499"/>
              <a:gd name="connsiteY68" fmla="*/ 2173459 h 3594296"/>
              <a:gd name="connsiteX69" fmla="*/ 3608363 w 3636499"/>
              <a:gd name="connsiteY69" fmla="*/ 2124222 h 3594296"/>
              <a:gd name="connsiteX70" fmla="*/ 3622431 w 3636499"/>
              <a:gd name="connsiteY70" fmla="*/ 2046850 h 3594296"/>
              <a:gd name="connsiteX71" fmla="*/ 3629465 w 3636499"/>
              <a:gd name="connsiteY71" fmla="*/ 1976511 h 3594296"/>
              <a:gd name="connsiteX72" fmla="*/ 3636499 w 3636499"/>
              <a:gd name="connsiteY72" fmla="*/ 1941342 h 3594296"/>
              <a:gd name="connsiteX73" fmla="*/ 3629465 w 3636499"/>
              <a:gd name="connsiteY73" fmla="*/ 1526345 h 3594296"/>
              <a:gd name="connsiteX74" fmla="*/ 3615397 w 3636499"/>
              <a:gd name="connsiteY74" fmla="*/ 1427871 h 3594296"/>
              <a:gd name="connsiteX75" fmla="*/ 3608363 w 3636499"/>
              <a:gd name="connsiteY75" fmla="*/ 1343465 h 3594296"/>
              <a:gd name="connsiteX76" fmla="*/ 3601329 w 3636499"/>
              <a:gd name="connsiteY76" fmla="*/ 1315330 h 3594296"/>
              <a:gd name="connsiteX77" fmla="*/ 3587262 w 3636499"/>
              <a:gd name="connsiteY77" fmla="*/ 1223890 h 3594296"/>
              <a:gd name="connsiteX78" fmla="*/ 3580228 w 3636499"/>
              <a:gd name="connsiteY78" fmla="*/ 1181687 h 3594296"/>
              <a:gd name="connsiteX79" fmla="*/ 3573194 w 3636499"/>
              <a:gd name="connsiteY79" fmla="*/ 1026942 h 3594296"/>
              <a:gd name="connsiteX80" fmla="*/ 3566160 w 3636499"/>
              <a:gd name="connsiteY80" fmla="*/ 991773 h 3594296"/>
              <a:gd name="connsiteX81" fmla="*/ 3559126 w 3636499"/>
              <a:gd name="connsiteY81" fmla="*/ 914400 h 3594296"/>
              <a:gd name="connsiteX82" fmla="*/ 3545059 w 3636499"/>
              <a:gd name="connsiteY82" fmla="*/ 738554 h 3594296"/>
              <a:gd name="connsiteX83" fmla="*/ 3552092 w 3636499"/>
              <a:gd name="connsiteY83" fmla="*/ 211016 h 3594296"/>
              <a:gd name="connsiteX84" fmla="*/ 3545059 w 3636499"/>
              <a:gd name="connsiteY84" fmla="*/ 98474 h 3594296"/>
              <a:gd name="connsiteX85" fmla="*/ 3538025 w 3636499"/>
              <a:gd name="connsiteY85" fmla="*/ 77373 h 3594296"/>
              <a:gd name="connsiteX86" fmla="*/ 3432517 w 3636499"/>
              <a:gd name="connsiteY86" fmla="*/ 42203 h 3594296"/>
              <a:gd name="connsiteX87" fmla="*/ 3362179 w 3636499"/>
              <a:gd name="connsiteY87" fmla="*/ 35170 h 3594296"/>
              <a:gd name="connsiteX88" fmla="*/ 3249637 w 3636499"/>
              <a:gd name="connsiteY88" fmla="*/ 21102 h 3594296"/>
              <a:gd name="connsiteX89" fmla="*/ 3193366 w 3636499"/>
              <a:gd name="connsiteY89" fmla="*/ 14068 h 3594296"/>
              <a:gd name="connsiteX90" fmla="*/ 3151163 w 3636499"/>
              <a:gd name="connsiteY90" fmla="*/ 7034 h 3594296"/>
              <a:gd name="connsiteX91" fmla="*/ 3073791 w 3636499"/>
              <a:gd name="connsiteY91" fmla="*/ 0 h 3594296"/>
              <a:gd name="connsiteX92" fmla="*/ 2630659 w 3636499"/>
              <a:gd name="connsiteY92" fmla="*/ 7034 h 3594296"/>
              <a:gd name="connsiteX93" fmla="*/ 2525151 w 3636499"/>
              <a:gd name="connsiteY93" fmla="*/ 21102 h 3594296"/>
              <a:gd name="connsiteX94" fmla="*/ 2454812 w 3636499"/>
              <a:gd name="connsiteY94" fmla="*/ 35170 h 3594296"/>
              <a:gd name="connsiteX95" fmla="*/ 2433711 w 3636499"/>
              <a:gd name="connsiteY95" fmla="*/ 42203 h 3594296"/>
              <a:gd name="connsiteX96" fmla="*/ 2398542 w 3636499"/>
              <a:gd name="connsiteY96" fmla="*/ 49237 h 3594296"/>
              <a:gd name="connsiteX97" fmla="*/ 2412609 w 3636499"/>
              <a:gd name="connsiteY97" fmla="*/ 42203 h 359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636499" h="3594296">
                <a:moveTo>
                  <a:pt x="2412609" y="42203"/>
                </a:moveTo>
                <a:lnTo>
                  <a:pt x="2412609" y="42203"/>
                </a:lnTo>
                <a:cubicBezTo>
                  <a:pt x="2428688" y="202989"/>
                  <a:pt x="2424427" y="131347"/>
                  <a:pt x="2412609" y="414997"/>
                </a:cubicBezTo>
                <a:cubicBezTo>
                  <a:pt x="2410734" y="459989"/>
                  <a:pt x="2411471" y="446991"/>
                  <a:pt x="2377440" y="457200"/>
                </a:cubicBezTo>
                <a:cubicBezTo>
                  <a:pt x="2363237" y="461461"/>
                  <a:pt x="2335237" y="471268"/>
                  <a:pt x="2335237" y="471268"/>
                </a:cubicBezTo>
                <a:cubicBezTo>
                  <a:pt x="1697583" y="451945"/>
                  <a:pt x="2682139" y="480158"/>
                  <a:pt x="1350499" y="457200"/>
                </a:cubicBezTo>
                <a:cubicBezTo>
                  <a:pt x="1329271" y="456834"/>
                  <a:pt x="1308412" y="450925"/>
                  <a:pt x="1287194" y="450167"/>
                </a:cubicBezTo>
                <a:cubicBezTo>
                  <a:pt x="1177042" y="446233"/>
                  <a:pt x="1066800" y="445478"/>
                  <a:pt x="956603" y="443133"/>
                </a:cubicBezTo>
                <a:lnTo>
                  <a:pt x="633046" y="450167"/>
                </a:lnTo>
                <a:cubicBezTo>
                  <a:pt x="602494" y="451203"/>
                  <a:pt x="572008" y="454000"/>
                  <a:pt x="541606" y="457200"/>
                </a:cubicBezTo>
                <a:cubicBezTo>
                  <a:pt x="527423" y="458693"/>
                  <a:pt x="513657" y="463751"/>
                  <a:pt x="499403" y="464234"/>
                </a:cubicBezTo>
                <a:cubicBezTo>
                  <a:pt x="375188" y="468445"/>
                  <a:pt x="250874" y="468923"/>
                  <a:pt x="126609" y="471268"/>
                </a:cubicBezTo>
                <a:cubicBezTo>
                  <a:pt x="114886" y="473613"/>
                  <a:pt x="102133" y="472955"/>
                  <a:pt x="91440" y="478302"/>
                </a:cubicBezTo>
                <a:cubicBezTo>
                  <a:pt x="82543" y="482750"/>
                  <a:pt x="76707" y="491761"/>
                  <a:pt x="70339" y="499403"/>
                </a:cubicBezTo>
                <a:cubicBezTo>
                  <a:pt x="64927" y="505897"/>
                  <a:pt x="60052" y="512944"/>
                  <a:pt x="56271" y="520505"/>
                </a:cubicBezTo>
                <a:cubicBezTo>
                  <a:pt x="49061" y="534924"/>
                  <a:pt x="44878" y="563400"/>
                  <a:pt x="42203" y="576776"/>
                </a:cubicBezTo>
                <a:cubicBezTo>
                  <a:pt x="39858" y="705730"/>
                  <a:pt x="41504" y="834818"/>
                  <a:pt x="35169" y="963637"/>
                </a:cubicBezTo>
                <a:cubicBezTo>
                  <a:pt x="34441" y="978448"/>
                  <a:pt x="21102" y="1005840"/>
                  <a:pt x="21102" y="1005840"/>
                </a:cubicBezTo>
                <a:cubicBezTo>
                  <a:pt x="5017" y="1118432"/>
                  <a:pt x="12485" y="1071607"/>
                  <a:pt x="0" y="1146517"/>
                </a:cubicBezTo>
                <a:cubicBezTo>
                  <a:pt x="2345" y="1191065"/>
                  <a:pt x="3329" y="1235705"/>
                  <a:pt x="7034" y="1280160"/>
                </a:cubicBezTo>
                <a:cubicBezTo>
                  <a:pt x="8027" y="1292074"/>
                  <a:pt x="11929" y="1303567"/>
                  <a:pt x="14068" y="1315330"/>
                </a:cubicBezTo>
                <a:cubicBezTo>
                  <a:pt x="16619" y="1329362"/>
                  <a:pt x="19333" y="1343381"/>
                  <a:pt x="21102" y="1357533"/>
                </a:cubicBezTo>
                <a:cubicBezTo>
                  <a:pt x="24025" y="1380914"/>
                  <a:pt x="25791" y="1404425"/>
                  <a:pt x="28136" y="1427871"/>
                </a:cubicBezTo>
                <a:cubicBezTo>
                  <a:pt x="30480" y="1580271"/>
                  <a:pt x="36134" y="1732656"/>
                  <a:pt x="35169" y="1885071"/>
                </a:cubicBezTo>
                <a:cubicBezTo>
                  <a:pt x="31834" y="2411968"/>
                  <a:pt x="34915" y="2345838"/>
                  <a:pt x="14068" y="2637693"/>
                </a:cubicBezTo>
                <a:cubicBezTo>
                  <a:pt x="32957" y="2996573"/>
                  <a:pt x="6849" y="2469379"/>
                  <a:pt x="28136" y="3214468"/>
                </a:cubicBezTo>
                <a:cubicBezTo>
                  <a:pt x="29277" y="3254420"/>
                  <a:pt x="37071" y="3269411"/>
                  <a:pt x="49237" y="3305908"/>
                </a:cubicBezTo>
                <a:lnTo>
                  <a:pt x="56271" y="3327010"/>
                </a:lnTo>
                <a:lnTo>
                  <a:pt x="63305" y="3348111"/>
                </a:lnTo>
                <a:cubicBezTo>
                  <a:pt x="81710" y="3458536"/>
                  <a:pt x="56542" y="3321059"/>
                  <a:pt x="84406" y="3432517"/>
                </a:cubicBezTo>
                <a:cubicBezTo>
                  <a:pt x="88338" y="3448245"/>
                  <a:pt x="98658" y="3492581"/>
                  <a:pt x="105508" y="3502856"/>
                </a:cubicBezTo>
                <a:lnTo>
                  <a:pt x="119576" y="3523957"/>
                </a:lnTo>
                <a:cubicBezTo>
                  <a:pt x="121920" y="3530991"/>
                  <a:pt x="120576" y="3540749"/>
                  <a:pt x="126609" y="3545059"/>
                </a:cubicBezTo>
                <a:cubicBezTo>
                  <a:pt x="138675" y="3553678"/>
                  <a:pt x="154744" y="3554438"/>
                  <a:pt x="168812" y="3559127"/>
                </a:cubicBezTo>
                <a:cubicBezTo>
                  <a:pt x="217036" y="3575201"/>
                  <a:pt x="157199" y="3556223"/>
                  <a:pt x="225083" y="3573194"/>
                </a:cubicBezTo>
                <a:cubicBezTo>
                  <a:pt x="232276" y="3574992"/>
                  <a:pt x="238915" y="3578774"/>
                  <a:pt x="246185" y="3580228"/>
                </a:cubicBezTo>
                <a:cubicBezTo>
                  <a:pt x="262442" y="3583479"/>
                  <a:pt x="279036" y="3584741"/>
                  <a:pt x="295422" y="3587262"/>
                </a:cubicBezTo>
                <a:cubicBezTo>
                  <a:pt x="309518" y="3589431"/>
                  <a:pt x="323557" y="3591951"/>
                  <a:pt x="337625" y="3594296"/>
                </a:cubicBezTo>
                <a:lnTo>
                  <a:pt x="963637" y="3587262"/>
                </a:lnTo>
                <a:cubicBezTo>
                  <a:pt x="973302" y="3587054"/>
                  <a:pt x="982164" y="3581296"/>
                  <a:pt x="991772" y="3580228"/>
                </a:cubicBezTo>
                <a:cubicBezTo>
                  <a:pt x="1024479" y="3576594"/>
                  <a:pt x="1057421" y="3575539"/>
                  <a:pt x="1090246" y="3573194"/>
                </a:cubicBezTo>
                <a:cubicBezTo>
                  <a:pt x="1132764" y="3562565"/>
                  <a:pt x="1109217" y="3569215"/>
                  <a:pt x="1160585" y="3552093"/>
                </a:cubicBezTo>
                <a:lnTo>
                  <a:pt x="1181686" y="3545059"/>
                </a:lnTo>
                <a:cubicBezTo>
                  <a:pt x="1186375" y="3530991"/>
                  <a:pt x="1196459" y="3517668"/>
                  <a:pt x="1195754" y="3502856"/>
                </a:cubicBezTo>
                <a:cubicBezTo>
                  <a:pt x="1187377" y="3326944"/>
                  <a:pt x="1192814" y="3404268"/>
                  <a:pt x="1181686" y="3270739"/>
                </a:cubicBezTo>
                <a:cubicBezTo>
                  <a:pt x="1184031" y="3240259"/>
                  <a:pt x="1183952" y="3209495"/>
                  <a:pt x="1188720" y="3179299"/>
                </a:cubicBezTo>
                <a:cubicBezTo>
                  <a:pt x="1191033" y="3164652"/>
                  <a:pt x="1188720" y="3141785"/>
                  <a:pt x="1202788" y="3137096"/>
                </a:cubicBezTo>
                <a:lnTo>
                  <a:pt x="1223889" y="3130062"/>
                </a:lnTo>
                <a:cubicBezTo>
                  <a:pt x="1337549" y="3144270"/>
                  <a:pt x="1279601" y="3140087"/>
                  <a:pt x="1470074" y="3130062"/>
                </a:cubicBezTo>
                <a:cubicBezTo>
                  <a:pt x="1495935" y="3128701"/>
                  <a:pt x="1521566" y="3123969"/>
                  <a:pt x="1547446" y="3123028"/>
                </a:cubicBezTo>
                <a:cubicBezTo>
                  <a:pt x="1650568" y="3119278"/>
                  <a:pt x="1753773" y="3118339"/>
                  <a:pt x="1856936" y="3115994"/>
                </a:cubicBezTo>
                <a:lnTo>
                  <a:pt x="2314136" y="3123028"/>
                </a:lnTo>
                <a:cubicBezTo>
                  <a:pt x="2375577" y="3124527"/>
                  <a:pt x="2454958" y="3131833"/>
                  <a:pt x="2518117" y="3137096"/>
                </a:cubicBezTo>
                <a:lnTo>
                  <a:pt x="2806505" y="3130062"/>
                </a:lnTo>
                <a:cubicBezTo>
                  <a:pt x="2827719" y="3129213"/>
                  <a:pt x="2848578" y="3123028"/>
                  <a:pt x="2869809" y="3123028"/>
                </a:cubicBezTo>
                <a:cubicBezTo>
                  <a:pt x="2956592" y="3123028"/>
                  <a:pt x="3043311" y="3127717"/>
                  <a:pt x="3130062" y="3130062"/>
                </a:cubicBezTo>
                <a:cubicBezTo>
                  <a:pt x="3236424" y="3143358"/>
                  <a:pt x="3192635" y="3141000"/>
                  <a:pt x="3362179" y="3130062"/>
                </a:cubicBezTo>
                <a:cubicBezTo>
                  <a:pt x="3376411" y="3129144"/>
                  <a:pt x="3390245" y="3124913"/>
                  <a:pt x="3404382" y="3123028"/>
                </a:cubicBezTo>
                <a:cubicBezTo>
                  <a:pt x="3425427" y="3120222"/>
                  <a:pt x="3446585" y="3118339"/>
                  <a:pt x="3467686" y="3115994"/>
                </a:cubicBezTo>
                <a:cubicBezTo>
                  <a:pt x="3517909" y="3099254"/>
                  <a:pt x="3497551" y="3110152"/>
                  <a:pt x="3530991" y="3087859"/>
                </a:cubicBezTo>
                <a:cubicBezTo>
                  <a:pt x="3535680" y="3080825"/>
                  <a:pt x="3541278" y="3074318"/>
                  <a:pt x="3545059" y="3066757"/>
                </a:cubicBezTo>
                <a:cubicBezTo>
                  <a:pt x="3548375" y="3060126"/>
                  <a:pt x="3551450" y="3053042"/>
                  <a:pt x="3552092" y="3045656"/>
                </a:cubicBezTo>
                <a:cubicBezTo>
                  <a:pt x="3556159" y="2998882"/>
                  <a:pt x="3556522" y="2951858"/>
                  <a:pt x="3559126" y="2904979"/>
                </a:cubicBezTo>
                <a:cubicBezTo>
                  <a:pt x="3561211" y="2867450"/>
                  <a:pt x="3562757" y="2829870"/>
                  <a:pt x="3566160" y="2792437"/>
                </a:cubicBezTo>
                <a:cubicBezTo>
                  <a:pt x="3567451" y="2778234"/>
                  <a:pt x="3571528" y="2764398"/>
                  <a:pt x="3573194" y="2750234"/>
                </a:cubicBezTo>
                <a:cubicBezTo>
                  <a:pt x="3576220" y="2724514"/>
                  <a:pt x="3576805" y="2698532"/>
                  <a:pt x="3580228" y="2672862"/>
                </a:cubicBezTo>
                <a:cubicBezTo>
                  <a:pt x="3581506" y="2663280"/>
                  <a:pt x="3585165" y="2654164"/>
                  <a:pt x="3587262" y="2644727"/>
                </a:cubicBezTo>
                <a:cubicBezTo>
                  <a:pt x="3589856" y="2633056"/>
                  <a:pt x="3591951" y="2621280"/>
                  <a:pt x="3594296" y="2609557"/>
                </a:cubicBezTo>
                <a:cubicBezTo>
                  <a:pt x="3596640" y="2464191"/>
                  <a:pt x="3597117" y="2318783"/>
                  <a:pt x="3601329" y="2173459"/>
                </a:cubicBezTo>
                <a:cubicBezTo>
                  <a:pt x="3601809" y="2156887"/>
                  <a:pt x="3605842" y="2140608"/>
                  <a:pt x="3608363" y="2124222"/>
                </a:cubicBezTo>
                <a:cubicBezTo>
                  <a:pt x="3614363" y="2085225"/>
                  <a:pt x="3615115" y="2083431"/>
                  <a:pt x="3622431" y="2046850"/>
                </a:cubicBezTo>
                <a:cubicBezTo>
                  <a:pt x="3624776" y="2023404"/>
                  <a:pt x="3626351" y="1999868"/>
                  <a:pt x="3629465" y="1976511"/>
                </a:cubicBezTo>
                <a:cubicBezTo>
                  <a:pt x="3631045" y="1964661"/>
                  <a:pt x="3636499" y="1953297"/>
                  <a:pt x="3636499" y="1941342"/>
                </a:cubicBezTo>
                <a:cubicBezTo>
                  <a:pt x="3636499" y="1802990"/>
                  <a:pt x="3633416" y="1664641"/>
                  <a:pt x="3629465" y="1526345"/>
                </a:cubicBezTo>
                <a:cubicBezTo>
                  <a:pt x="3627539" y="1458926"/>
                  <a:pt x="3628966" y="1468577"/>
                  <a:pt x="3615397" y="1427871"/>
                </a:cubicBezTo>
                <a:cubicBezTo>
                  <a:pt x="3613052" y="1399736"/>
                  <a:pt x="3611865" y="1371480"/>
                  <a:pt x="3608363" y="1343465"/>
                </a:cubicBezTo>
                <a:cubicBezTo>
                  <a:pt x="3607164" y="1333873"/>
                  <a:pt x="3603225" y="1324809"/>
                  <a:pt x="3601329" y="1315330"/>
                </a:cubicBezTo>
                <a:cubicBezTo>
                  <a:pt x="3595485" y="1286109"/>
                  <a:pt x="3591763" y="1253143"/>
                  <a:pt x="3587262" y="1223890"/>
                </a:cubicBezTo>
                <a:cubicBezTo>
                  <a:pt x="3585093" y="1209794"/>
                  <a:pt x="3582573" y="1195755"/>
                  <a:pt x="3580228" y="1181687"/>
                </a:cubicBezTo>
                <a:cubicBezTo>
                  <a:pt x="3577883" y="1130105"/>
                  <a:pt x="3577008" y="1078436"/>
                  <a:pt x="3573194" y="1026942"/>
                </a:cubicBezTo>
                <a:cubicBezTo>
                  <a:pt x="3572311" y="1015019"/>
                  <a:pt x="3567643" y="1003636"/>
                  <a:pt x="3566160" y="991773"/>
                </a:cubicBezTo>
                <a:cubicBezTo>
                  <a:pt x="3562948" y="966076"/>
                  <a:pt x="3560971" y="940232"/>
                  <a:pt x="3559126" y="914400"/>
                </a:cubicBezTo>
                <a:cubicBezTo>
                  <a:pt x="3546909" y="743369"/>
                  <a:pt x="3558972" y="849871"/>
                  <a:pt x="3545059" y="738554"/>
                </a:cubicBezTo>
                <a:cubicBezTo>
                  <a:pt x="3547403" y="562708"/>
                  <a:pt x="3552092" y="386878"/>
                  <a:pt x="3552092" y="211016"/>
                </a:cubicBezTo>
                <a:cubicBezTo>
                  <a:pt x="3552092" y="173429"/>
                  <a:pt x="3548994" y="135855"/>
                  <a:pt x="3545059" y="98474"/>
                </a:cubicBezTo>
                <a:cubicBezTo>
                  <a:pt x="3544283" y="91101"/>
                  <a:pt x="3543268" y="82616"/>
                  <a:pt x="3538025" y="77373"/>
                </a:cubicBezTo>
                <a:cubicBezTo>
                  <a:pt x="3500877" y="40225"/>
                  <a:pt x="3484095" y="47632"/>
                  <a:pt x="3432517" y="42203"/>
                </a:cubicBezTo>
                <a:lnTo>
                  <a:pt x="3362179" y="35170"/>
                </a:lnTo>
                <a:lnTo>
                  <a:pt x="3249637" y="21102"/>
                </a:lnTo>
                <a:cubicBezTo>
                  <a:pt x="3230880" y="18757"/>
                  <a:pt x="3212012" y="17176"/>
                  <a:pt x="3193366" y="14068"/>
                </a:cubicBezTo>
                <a:cubicBezTo>
                  <a:pt x="3179298" y="11723"/>
                  <a:pt x="3165327" y="8700"/>
                  <a:pt x="3151163" y="7034"/>
                </a:cubicBezTo>
                <a:cubicBezTo>
                  <a:pt x="3125443" y="4008"/>
                  <a:pt x="3099582" y="2345"/>
                  <a:pt x="3073791" y="0"/>
                </a:cubicBezTo>
                <a:lnTo>
                  <a:pt x="2630659" y="7034"/>
                </a:lnTo>
                <a:cubicBezTo>
                  <a:pt x="2619336" y="7353"/>
                  <a:pt x="2539251" y="19088"/>
                  <a:pt x="2525151" y="21102"/>
                </a:cubicBezTo>
                <a:cubicBezTo>
                  <a:pt x="2477480" y="36992"/>
                  <a:pt x="2535630" y="19007"/>
                  <a:pt x="2454812" y="35170"/>
                </a:cubicBezTo>
                <a:cubicBezTo>
                  <a:pt x="2447542" y="36624"/>
                  <a:pt x="2440904" y="40405"/>
                  <a:pt x="2433711" y="42203"/>
                </a:cubicBezTo>
                <a:cubicBezTo>
                  <a:pt x="2422113" y="45102"/>
                  <a:pt x="2409884" y="45456"/>
                  <a:pt x="2398542" y="49237"/>
                </a:cubicBezTo>
                <a:cubicBezTo>
                  <a:pt x="2394094" y="50720"/>
                  <a:pt x="2410265" y="43375"/>
                  <a:pt x="2412609" y="42203"/>
                </a:cubicBezTo>
                <a:close/>
              </a:path>
            </a:pathLst>
          </a:cu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88F71C-FD1D-43C9-959E-BF8BAD4A9EC7}"/>
              </a:ext>
            </a:extLst>
          </p:cNvPr>
          <p:cNvCxnSpPr>
            <a:cxnSpLocks/>
          </p:cNvCxnSpPr>
          <p:nvPr/>
        </p:nvCxnSpPr>
        <p:spPr>
          <a:xfrm flipH="1">
            <a:off x="3413141" y="529665"/>
            <a:ext cx="2769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3CD59A3-52E9-4A6B-B2EC-8816A0FC5865}"/>
              </a:ext>
            </a:extLst>
          </p:cNvPr>
          <p:cNvSpPr/>
          <p:nvPr/>
        </p:nvSpPr>
        <p:spPr>
          <a:xfrm>
            <a:off x="7685286" y="421732"/>
            <a:ext cx="756084" cy="199298"/>
          </a:xfrm>
          <a:prstGeom prst="rect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一般配电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7879C9-3263-478C-9E31-8E07648D0375}"/>
              </a:ext>
            </a:extLst>
          </p:cNvPr>
          <p:cNvCxnSpPr/>
          <p:nvPr/>
        </p:nvCxnSpPr>
        <p:spPr>
          <a:xfrm>
            <a:off x="7287065" y="529665"/>
            <a:ext cx="346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291613A-C839-4269-99FF-3DEE313F7474}"/>
              </a:ext>
            </a:extLst>
          </p:cNvPr>
          <p:cNvSpPr/>
          <p:nvPr/>
        </p:nvSpPr>
        <p:spPr>
          <a:xfrm>
            <a:off x="6228978" y="4285379"/>
            <a:ext cx="846348" cy="192479"/>
          </a:xfrm>
          <a:prstGeom prst="rect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灯模块配电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B961682-6C87-49E3-A1D0-6D9B4562A909}"/>
              </a:ext>
            </a:extLst>
          </p:cNvPr>
          <p:cNvSpPr/>
          <p:nvPr/>
        </p:nvSpPr>
        <p:spPr>
          <a:xfrm>
            <a:off x="3620605" y="3439672"/>
            <a:ext cx="3589087" cy="1069023"/>
          </a:xfrm>
          <a:custGeom>
            <a:avLst/>
            <a:gdLst>
              <a:gd name="connsiteX0" fmla="*/ 1246817 w 3589087"/>
              <a:gd name="connsiteY0" fmla="*/ 56150 h 1069023"/>
              <a:gd name="connsiteX1" fmla="*/ 1246817 w 3589087"/>
              <a:gd name="connsiteY1" fmla="*/ 56150 h 1069023"/>
              <a:gd name="connsiteX2" fmla="*/ 1253850 w 3589087"/>
              <a:gd name="connsiteY2" fmla="*/ 267165 h 1069023"/>
              <a:gd name="connsiteX3" fmla="*/ 1239783 w 3589087"/>
              <a:gd name="connsiteY3" fmla="*/ 337503 h 1069023"/>
              <a:gd name="connsiteX4" fmla="*/ 1232749 w 3589087"/>
              <a:gd name="connsiteY4" fmla="*/ 457079 h 1069023"/>
              <a:gd name="connsiteX5" fmla="*/ 1176478 w 3589087"/>
              <a:gd name="connsiteY5" fmla="*/ 478180 h 1069023"/>
              <a:gd name="connsiteX6" fmla="*/ 1092072 w 3589087"/>
              <a:gd name="connsiteY6" fmla="*/ 485214 h 1069023"/>
              <a:gd name="connsiteX7" fmla="*/ 1000632 w 3589087"/>
              <a:gd name="connsiteY7" fmla="*/ 499282 h 1069023"/>
              <a:gd name="connsiteX8" fmla="*/ 163604 w 3589087"/>
              <a:gd name="connsiteY8" fmla="*/ 492248 h 1069023"/>
              <a:gd name="connsiteX9" fmla="*/ 51063 w 3589087"/>
              <a:gd name="connsiteY9" fmla="*/ 499282 h 1069023"/>
              <a:gd name="connsiteX10" fmla="*/ 44029 w 3589087"/>
              <a:gd name="connsiteY10" fmla="*/ 527417 h 1069023"/>
              <a:gd name="connsiteX11" fmla="*/ 29961 w 3589087"/>
              <a:gd name="connsiteY11" fmla="*/ 548519 h 1069023"/>
              <a:gd name="connsiteX12" fmla="*/ 8860 w 3589087"/>
              <a:gd name="connsiteY12" fmla="*/ 590722 h 1069023"/>
              <a:gd name="connsiteX13" fmla="*/ 8860 w 3589087"/>
              <a:gd name="connsiteY13" fmla="*/ 850974 h 1069023"/>
              <a:gd name="connsiteX14" fmla="*/ 15893 w 3589087"/>
              <a:gd name="connsiteY14" fmla="*/ 872076 h 1069023"/>
              <a:gd name="connsiteX15" fmla="*/ 22927 w 3589087"/>
              <a:gd name="connsiteY15" fmla="*/ 900211 h 1069023"/>
              <a:gd name="connsiteX16" fmla="*/ 29961 w 3589087"/>
              <a:gd name="connsiteY16" fmla="*/ 921313 h 1069023"/>
              <a:gd name="connsiteX17" fmla="*/ 36995 w 3589087"/>
              <a:gd name="connsiteY17" fmla="*/ 963516 h 1069023"/>
              <a:gd name="connsiteX18" fmla="*/ 44029 w 3589087"/>
              <a:gd name="connsiteY18" fmla="*/ 984617 h 1069023"/>
              <a:gd name="connsiteX19" fmla="*/ 65130 w 3589087"/>
              <a:gd name="connsiteY19" fmla="*/ 991651 h 1069023"/>
              <a:gd name="connsiteX20" fmla="*/ 86232 w 3589087"/>
              <a:gd name="connsiteY20" fmla="*/ 1005719 h 1069023"/>
              <a:gd name="connsiteX21" fmla="*/ 107333 w 3589087"/>
              <a:gd name="connsiteY21" fmla="*/ 1012753 h 1069023"/>
              <a:gd name="connsiteX22" fmla="*/ 128435 w 3589087"/>
              <a:gd name="connsiteY22" fmla="*/ 1026820 h 1069023"/>
              <a:gd name="connsiteX23" fmla="*/ 149537 w 3589087"/>
              <a:gd name="connsiteY23" fmla="*/ 1033854 h 1069023"/>
              <a:gd name="connsiteX24" fmla="*/ 219875 w 3589087"/>
              <a:gd name="connsiteY24" fmla="*/ 1047922 h 1069023"/>
              <a:gd name="connsiteX25" fmla="*/ 845887 w 3589087"/>
              <a:gd name="connsiteY25" fmla="*/ 1054956 h 1069023"/>
              <a:gd name="connsiteX26" fmla="*/ 951395 w 3589087"/>
              <a:gd name="connsiteY26" fmla="*/ 1061990 h 1069023"/>
              <a:gd name="connsiteX27" fmla="*/ 1014700 w 3589087"/>
              <a:gd name="connsiteY27" fmla="*/ 1069023 h 1069023"/>
              <a:gd name="connsiteX28" fmla="*/ 1528170 w 3589087"/>
              <a:gd name="connsiteY28" fmla="*/ 1061990 h 1069023"/>
              <a:gd name="connsiteX29" fmla="*/ 1577407 w 3589087"/>
              <a:gd name="connsiteY29" fmla="*/ 1054956 h 1069023"/>
              <a:gd name="connsiteX30" fmla="*/ 1640712 w 3589087"/>
              <a:gd name="connsiteY30" fmla="*/ 1047922 h 1069023"/>
              <a:gd name="connsiteX31" fmla="*/ 1675881 w 3589087"/>
              <a:gd name="connsiteY31" fmla="*/ 1040888 h 1069023"/>
              <a:gd name="connsiteX32" fmla="*/ 1739186 w 3589087"/>
              <a:gd name="connsiteY32" fmla="*/ 1026820 h 1069023"/>
              <a:gd name="connsiteX33" fmla="*/ 2365198 w 3589087"/>
              <a:gd name="connsiteY33" fmla="*/ 1012753 h 1069023"/>
              <a:gd name="connsiteX34" fmla="*/ 2477740 w 3589087"/>
              <a:gd name="connsiteY34" fmla="*/ 1005719 h 1069023"/>
              <a:gd name="connsiteX35" fmla="*/ 2519943 w 3589087"/>
              <a:gd name="connsiteY35" fmla="*/ 991651 h 1069023"/>
              <a:gd name="connsiteX36" fmla="*/ 2512909 w 3589087"/>
              <a:gd name="connsiteY36" fmla="*/ 907245 h 1069023"/>
              <a:gd name="connsiteX37" fmla="*/ 2505875 w 3589087"/>
              <a:gd name="connsiteY37" fmla="*/ 886143 h 1069023"/>
              <a:gd name="connsiteX38" fmla="*/ 2498841 w 3589087"/>
              <a:gd name="connsiteY38" fmla="*/ 850974 h 1069023"/>
              <a:gd name="connsiteX39" fmla="*/ 2505875 w 3589087"/>
              <a:gd name="connsiteY39" fmla="*/ 555553 h 1069023"/>
              <a:gd name="connsiteX40" fmla="*/ 2512909 w 3589087"/>
              <a:gd name="connsiteY40" fmla="*/ 534451 h 1069023"/>
              <a:gd name="connsiteX41" fmla="*/ 2555112 w 3589087"/>
              <a:gd name="connsiteY41" fmla="*/ 513350 h 1069023"/>
              <a:gd name="connsiteX42" fmla="*/ 2787229 w 3589087"/>
              <a:gd name="connsiteY42" fmla="*/ 520383 h 1069023"/>
              <a:gd name="connsiteX43" fmla="*/ 3075617 w 3589087"/>
              <a:gd name="connsiteY43" fmla="*/ 513350 h 1069023"/>
              <a:gd name="connsiteX44" fmla="*/ 3124853 w 3589087"/>
              <a:gd name="connsiteY44" fmla="*/ 506316 h 1069023"/>
              <a:gd name="connsiteX45" fmla="*/ 3434343 w 3589087"/>
              <a:gd name="connsiteY45" fmla="*/ 485214 h 1069023"/>
              <a:gd name="connsiteX46" fmla="*/ 3539850 w 3589087"/>
              <a:gd name="connsiteY46" fmla="*/ 471146 h 1069023"/>
              <a:gd name="connsiteX47" fmla="*/ 3560952 w 3589087"/>
              <a:gd name="connsiteY47" fmla="*/ 464113 h 1069023"/>
              <a:gd name="connsiteX48" fmla="*/ 3589087 w 3589087"/>
              <a:gd name="connsiteY48" fmla="*/ 421910 h 1069023"/>
              <a:gd name="connsiteX49" fmla="*/ 3582053 w 3589087"/>
              <a:gd name="connsiteY49" fmla="*/ 77251 h 1069023"/>
              <a:gd name="connsiteX50" fmla="*/ 3560952 w 3589087"/>
              <a:gd name="connsiteY50" fmla="*/ 63183 h 1069023"/>
              <a:gd name="connsiteX51" fmla="*/ 3532817 w 3589087"/>
              <a:gd name="connsiteY51" fmla="*/ 42082 h 1069023"/>
              <a:gd name="connsiteX52" fmla="*/ 3441377 w 3589087"/>
              <a:gd name="connsiteY52" fmla="*/ 20980 h 1069023"/>
              <a:gd name="connsiteX53" fmla="*/ 3307733 w 3589087"/>
              <a:gd name="connsiteY53" fmla="*/ 28014 h 1069023"/>
              <a:gd name="connsiteX54" fmla="*/ 2119013 w 3589087"/>
              <a:gd name="connsiteY54" fmla="*/ 13946 h 1069023"/>
              <a:gd name="connsiteX55" fmla="*/ 1612577 w 3589087"/>
              <a:gd name="connsiteY55" fmla="*/ 13946 h 1069023"/>
              <a:gd name="connsiteX56" fmla="*/ 1471900 w 3589087"/>
              <a:gd name="connsiteY56" fmla="*/ 20980 h 1069023"/>
              <a:gd name="connsiteX57" fmla="*/ 1310121 w 3589087"/>
              <a:gd name="connsiteY57" fmla="*/ 28014 h 1069023"/>
              <a:gd name="connsiteX58" fmla="*/ 1281986 w 3589087"/>
              <a:gd name="connsiteY58" fmla="*/ 35048 h 1069023"/>
              <a:gd name="connsiteX59" fmla="*/ 1239783 w 3589087"/>
              <a:gd name="connsiteY59" fmla="*/ 42082 h 1069023"/>
              <a:gd name="connsiteX60" fmla="*/ 1246817 w 3589087"/>
              <a:gd name="connsiteY60" fmla="*/ 70217 h 1069023"/>
              <a:gd name="connsiteX61" fmla="*/ 1246817 w 3589087"/>
              <a:gd name="connsiteY61" fmla="*/ 56150 h 106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589087" h="1069023">
                <a:moveTo>
                  <a:pt x="1246817" y="56150"/>
                </a:moveTo>
                <a:lnTo>
                  <a:pt x="1246817" y="56150"/>
                </a:lnTo>
                <a:cubicBezTo>
                  <a:pt x="1269035" y="156133"/>
                  <a:pt x="1267709" y="123950"/>
                  <a:pt x="1253850" y="267165"/>
                </a:cubicBezTo>
                <a:cubicBezTo>
                  <a:pt x="1251547" y="290964"/>
                  <a:pt x="1239783" y="337503"/>
                  <a:pt x="1239783" y="337503"/>
                </a:cubicBezTo>
                <a:cubicBezTo>
                  <a:pt x="1237438" y="377362"/>
                  <a:pt x="1240975" y="418008"/>
                  <a:pt x="1232749" y="457079"/>
                </a:cubicBezTo>
                <a:cubicBezTo>
                  <a:pt x="1229616" y="471962"/>
                  <a:pt x="1180457" y="477712"/>
                  <a:pt x="1176478" y="478180"/>
                </a:cubicBezTo>
                <a:cubicBezTo>
                  <a:pt x="1148439" y="481479"/>
                  <a:pt x="1120207" y="482869"/>
                  <a:pt x="1092072" y="485214"/>
                </a:cubicBezTo>
                <a:cubicBezTo>
                  <a:pt x="1058094" y="493709"/>
                  <a:pt x="1041140" y="499282"/>
                  <a:pt x="1000632" y="499282"/>
                </a:cubicBezTo>
                <a:lnTo>
                  <a:pt x="163604" y="492248"/>
                </a:lnTo>
                <a:cubicBezTo>
                  <a:pt x="126090" y="494593"/>
                  <a:pt x="87123" y="488676"/>
                  <a:pt x="51063" y="499282"/>
                </a:cubicBezTo>
                <a:cubicBezTo>
                  <a:pt x="41789" y="502010"/>
                  <a:pt x="47837" y="518532"/>
                  <a:pt x="44029" y="527417"/>
                </a:cubicBezTo>
                <a:cubicBezTo>
                  <a:pt x="40699" y="535187"/>
                  <a:pt x="33742" y="540958"/>
                  <a:pt x="29961" y="548519"/>
                </a:cubicBezTo>
                <a:cubicBezTo>
                  <a:pt x="835" y="606770"/>
                  <a:pt x="49181" y="530236"/>
                  <a:pt x="8860" y="590722"/>
                </a:cubicBezTo>
                <a:cubicBezTo>
                  <a:pt x="-3066" y="709980"/>
                  <a:pt x="-2841" y="675456"/>
                  <a:pt x="8860" y="850974"/>
                </a:cubicBezTo>
                <a:cubicBezTo>
                  <a:pt x="9353" y="858372"/>
                  <a:pt x="13856" y="864947"/>
                  <a:pt x="15893" y="872076"/>
                </a:cubicBezTo>
                <a:cubicBezTo>
                  <a:pt x="18549" y="881371"/>
                  <a:pt x="20271" y="890916"/>
                  <a:pt x="22927" y="900211"/>
                </a:cubicBezTo>
                <a:cubicBezTo>
                  <a:pt x="24964" y="907340"/>
                  <a:pt x="28353" y="914075"/>
                  <a:pt x="29961" y="921313"/>
                </a:cubicBezTo>
                <a:cubicBezTo>
                  <a:pt x="33055" y="935235"/>
                  <a:pt x="33901" y="949594"/>
                  <a:pt x="36995" y="963516"/>
                </a:cubicBezTo>
                <a:cubicBezTo>
                  <a:pt x="38603" y="970754"/>
                  <a:pt x="38786" y="979374"/>
                  <a:pt x="44029" y="984617"/>
                </a:cubicBezTo>
                <a:cubicBezTo>
                  <a:pt x="49272" y="989860"/>
                  <a:pt x="58499" y="988335"/>
                  <a:pt x="65130" y="991651"/>
                </a:cubicBezTo>
                <a:cubicBezTo>
                  <a:pt x="72691" y="995432"/>
                  <a:pt x="78671" y="1001938"/>
                  <a:pt x="86232" y="1005719"/>
                </a:cubicBezTo>
                <a:cubicBezTo>
                  <a:pt x="92863" y="1009035"/>
                  <a:pt x="100702" y="1009437"/>
                  <a:pt x="107333" y="1012753"/>
                </a:cubicBezTo>
                <a:cubicBezTo>
                  <a:pt x="114894" y="1016534"/>
                  <a:pt x="120874" y="1023040"/>
                  <a:pt x="128435" y="1026820"/>
                </a:cubicBezTo>
                <a:cubicBezTo>
                  <a:pt x="135067" y="1030136"/>
                  <a:pt x="142312" y="1032187"/>
                  <a:pt x="149537" y="1033854"/>
                </a:cubicBezTo>
                <a:cubicBezTo>
                  <a:pt x="172835" y="1039231"/>
                  <a:pt x="195966" y="1047653"/>
                  <a:pt x="219875" y="1047922"/>
                </a:cubicBezTo>
                <a:lnTo>
                  <a:pt x="845887" y="1054956"/>
                </a:lnTo>
                <a:lnTo>
                  <a:pt x="951395" y="1061990"/>
                </a:lnTo>
                <a:cubicBezTo>
                  <a:pt x="972553" y="1063753"/>
                  <a:pt x="993469" y="1069023"/>
                  <a:pt x="1014700" y="1069023"/>
                </a:cubicBezTo>
                <a:cubicBezTo>
                  <a:pt x="1185873" y="1069023"/>
                  <a:pt x="1357013" y="1064334"/>
                  <a:pt x="1528170" y="1061990"/>
                </a:cubicBezTo>
                <a:lnTo>
                  <a:pt x="1577407" y="1054956"/>
                </a:lnTo>
                <a:cubicBezTo>
                  <a:pt x="1598475" y="1052323"/>
                  <a:pt x="1619694" y="1050925"/>
                  <a:pt x="1640712" y="1047922"/>
                </a:cubicBezTo>
                <a:cubicBezTo>
                  <a:pt x="1652547" y="1046231"/>
                  <a:pt x="1664283" y="1043788"/>
                  <a:pt x="1675881" y="1040888"/>
                </a:cubicBezTo>
                <a:cubicBezTo>
                  <a:pt x="1709772" y="1032415"/>
                  <a:pt x="1691094" y="1029166"/>
                  <a:pt x="1739186" y="1026820"/>
                </a:cubicBezTo>
                <a:cubicBezTo>
                  <a:pt x="1863039" y="1020778"/>
                  <a:pt x="2287233" y="1014197"/>
                  <a:pt x="2365198" y="1012753"/>
                </a:cubicBezTo>
                <a:cubicBezTo>
                  <a:pt x="2402712" y="1010408"/>
                  <a:pt x="2440497" y="1010798"/>
                  <a:pt x="2477740" y="1005719"/>
                </a:cubicBezTo>
                <a:cubicBezTo>
                  <a:pt x="2492433" y="1003715"/>
                  <a:pt x="2519943" y="991651"/>
                  <a:pt x="2519943" y="991651"/>
                </a:cubicBezTo>
                <a:cubicBezTo>
                  <a:pt x="2517598" y="963516"/>
                  <a:pt x="2516640" y="935230"/>
                  <a:pt x="2512909" y="907245"/>
                </a:cubicBezTo>
                <a:cubicBezTo>
                  <a:pt x="2511929" y="899896"/>
                  <a:pt x="2507673" y="893336"/>
                  <a:pt x="2505875" y="886143"/>
                </a:cubicBezTo>
                <a:cubicBezTo>
                  <a:pt x="2502975" y="874545"/>
                  <a:pt x="2501186" y="862697"/>
                  <a:pt x="2498841" y="850974"/>
                </a:cubicBezTo>
                <a:cubicBezTo>
                  <a:pt x="2501186" y="752500"/>
                  <a:pt x="2501501" y="653957"/>
                  <a:pt x="2505875" y="555553"/>
                </a:cubicBezTo>
                <a:cubicBezTo>
                  <a:pt x="2506204" y="548146"/>
                  <a:pt x="2508277" y="540241"/>
                  <a:pt x="2512909" y="534451"/>
                </a:cubicBezTo>
                <a:cubicBezTo>
                  <a:pt x="2522827" y="522053"/>
                  <a:pt x="2541209" y="517984"/>
                  <a:pt x="2555112" y="513350"/>
                </a:cubicBezTo>
                <a:cubicBezTo>
                  <a:pt x="2632484" y="515694"/>
                  <a:pt x="2709821" y="520383"/>
                  <a:pt x="2787229" y="520383"/>
                </a:cubicBezTo>
                <a:cubicBezTo>
                  <a:pt x="2883387" y="520383"/>
                  <a:pt x="2979542" y="517353"/>
                  <a:pt x="3075617" y="513350"/>
                </a:cubicBezTo>
                <a:cubicBezTo>
                  <a:pt x="3092181" y="512660"/>
                  <a:pt x="3108337" y="507752"/>
                  <a:pt x="3124853" y="506316"/>
                </a:cubicBezTo>
                <a:cubicBezTo>
                  <a:pt x="3209984" y="498913"/>
                  <a:pt x="3362925" y="495417"/>
                  <a:pt x="3434343" y="485214"/>
                </a:cubicBezTo>
                <a:cubicBezTo>
                  <a:pt x="3502293" y="475507"/>
                  <a:pt x="3467129" y="480236"/>
                  <a:pt x="3539850" y="471146"/>
                </a:cubicBezTo>
                <a:cubicBezTo>
                  <a:pt x="3546884" y="468802"/>
                  <a:pt x="3555709" y="469356"/>
                  <a:pt x="3560952" y="464113"/>
                </a:cubicBezTo>
                <a:cubicBezTo>
                  <a:pt x="3572907" y="452158"/>
                  <a:pt x="3589087" y="421910"/>
                  <a:pt x="3589087" y="421910"/>
                </a:cubicBezTo>
                <a:cubicBezTo>
                  <a:pt x="3586742" y="307024"/>
                  <a:pt x="3591038" y="191809"/>
                  <a:pt x="3582053" y="77251"/>
                </a:cubicBezTo>
                <a:cubicBezTo>
                  <a:pt x="3581392" y="68823"/>
                  <a:pt x="3567831" y="68097"/>
                  <a:pt x="3560952" y="63183"/>
                </a:cubicBezTo>
                <a:cubicBezTo>
                  <a:pt x="3551413" y="56369"/>
                  <a:pt x="3543302" y="47325"/>
                  <a:pt x="3532817" y="42082"/>
                </a:cubicBezTo>
                <a:cubicBezTo>
                  <a:pt x="3501920" y="26634"/>
                  <a:pt x="3475068" y="25793"/>
                  <a:pt x="3441377" y="20980"/>
                </a:cubicBezTo>
                <a:cubicBezTo>
                  <a:pt x="3396829" y="23325"/>
                  <a:pt x="3352343" y="28014"/>
                  <a:pt x="3307733" y="28014"/>
                </a:cubicBezTo>
                <a:cubicBezTo>
                  <a:pt x="2537651" y="28014"/>
                  <a:pt x="2609243" y="28365"/>
                  <a:pt x="2119013" y="13946"/>
                </a:cubicBezTo>
                <a:cubicBezTo>
                  <a:pt x="1917078" y="-11293"/>
                  <a:pt x="2055840" y="3393"/>
                  <a:pt x="1612577" y="13946"/>
                </a:cubicBezTo>
                <a:cubicBezTo>
                  <a:pt x="1565639" y="15064"/>
                  <a:pt x="1518800" y="18799"/>
                  <a:pt x="1471900" y="20980"/>
                </a:cubicBezTo>
                <a:lnTo>
                  <a:pt x="1310121" y="28014"/>
                </a:lnTo>
                <a:cubicBezTo>
                  <a:pt x="1300743" y="30359"/>
                  <a:pt x="1291465" y="33152"/>
                  <a:pt x="1281986" y="35048"/>
                </a:cubicBezTo>
                <a:cubicBezTo>
                  <a:pt x="1268001" y="37845"/>
                  <a:pt x="1249868" y="31997"/>
                  <a:pt x="1239783" y="42082"/>
                </a:cubicBezTo>
                <a:cubicBezTo>
                  <a:pt x="1232947" y="48918"/>
                  <a:pt x="1243227" y="61241"/>
                  <a:pt x="1246817" y="70217"/>
                </a:cubicBezTo>
                <a:cubicBezTo>
                  <a:pt x="1248048" y="73295"/>
                  <a:pt x="1246817" y="58494"/>
                  <a:pt x="1246817" y="56150"/>
                </a:cubicBezTo>
                <a:close/>
              </a:path>
            </a:pathLst>
          </a:custGeom>
          <a:noFill/>
          <a:ln w="12700">
            <a:solidFill>
              <a:srgbClr val="AC2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D563F1-2B50-49D6-AEF0-CA2AF67D82A4}"/>
              </a:ext>
            </a:extLst>
          </p:cNvPr>
          <p:cNvCxnSpPr/>
          <p:nvPr/>
        </p:nvCxnSpPr>
        <p:spPr>
          <a:xfrm>
            <a:off x="6652152" y="4010187"/>
            <a:ext cx="0" cy="25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95DBFFCD-2BAF-4F5B-AD3A-4474C85F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21" y="2264874"/>
            <a:ext cx="1746448" cy="1044398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AD92B1B2-8965-403A-9454-F45BAE81E6A6}"/>
              </a:ext>
            </a:extLst>
          </p:cNvPr>
          <p:cNvSpPr/>
          <p:nvPr/>
        </p:nvSpPr>
        <p:spPr>
          <a:xfrm rot="19643742">
            <a:off x="6575483" y="3304844"/>
            <a:ext cx="942987" cy="198426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3B0A6F-D960-466E-88D6-2C0F062B7259}"/>
              </a:ext>
            </a:extLst>
          </p:cNvPr>
          <p:cNvSpPr/>
          <p:nvPr/>
        </p:nvSpPr>
        <p:spPr>
          <a:xfrm>
            <a:off x="4497046" y="40022"/>
            <a:ext cx="1836204" cy="240781"/>
          </a:xfrm>
          <a:prstGeom prst="rect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平台模块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4299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6D7E301-EC7E-4C40-85E8-3D8CC875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35" y="123974"/>
            <a:ext cx="2583711" cy="217473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高边配电故障诊断及驱动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9E81C102-3EB5-4DD8-96E7-26515AC8FD5C}"/>
              </a:ext>
            </a:extLst>
          </p:cNvPr>
          <p:cNvSpPr/>
          <p:nvPr/>
        </p:nvSpPr>
        <p:spPr>
          <a:xfrm>
            <a:off x="4556650" y="219981"/>
            <a:ext cx="965581" cy="3912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</a:rPr>
              <a:t>故障获取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2" name="圆角矩形 44">
            <a:extLst>
              <a:ext uri="{FF2B5EF4-FFF2-40B4-BE49-F238E27FC236}">
                <a16:creationId xmlns:a16="http://schemas.microsoft.com/office/drawing/2014/main" id="{EC447E15-CA83-483C-88F5-B66FA4134E8A}"/>
              </a:ext>
            </a:extLst>
          </p:cNvPr>
          <p:cNvSpPr/>
          <p:nvPr/>
        </p:nvSpPr>
        <p:spPr>
          <a:xfrm>
            <a:off x="507152" y="772344"/>
            <a:ext cx="2085422" cy="972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4">
            <a:extLst>
              <a:ext uri="{FF2B5EF4-FFF2-40B4-BE49-F238E27FC236}">
                <a16:creationId xmlns:a16="http://schemas.microsoft.com/office/drawing/2014/main" id="{678DC10F-FAD4-44D2-B920-41A596857086}"/>
              </a:ext>
            </a:extLst>
          </p:cNvPr>
          <p:cNvSpPr/>
          <p:nvPr/>
        </p:nvSpPr>
        <p:spPr>
          <a:xfrm>
            <a:off x="652015" y="940554"/>
            <a:ext cx="178125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%KL15PwrSply_DD</a:t>
            </a:r>
            <a:endParaRPr lang="zh-CN" altLang="en-US" sz="14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42">
            <a:extLst>
              <a:ext uri="{FF2B5EF4-FFF2-40B4-BE49-F238E27FC236}">
                <a16:creationId xmlns:a16="http://schemas.microsoft.com/office/drawing/2014/main" id="{A993A925-4E6F-4E75-B9B1-BAA7780A97C3}"/>
              </a:ext>
            </a:extLst>
          </p:cNvPr>
          <p:cNvSpPr/>
          <p:nvPr/>
        </p:nvSpPr>
        <p:spPr>
          <a:xfrm>
            <a:off x="938830" y="1296343"/>
            <a:ext cx="12234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/>
              <a:t>配电驱动及故障诊断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A57B9-5F52-41A9-8147-34B01F9B7471}"/>
              </a:ext>
            </a:extLst>
          </p:cNvPr>
          <p:cNvSpPr/>
          <p:nvPr/>
        </p:nvSpPr>
        <p:spPr>
          <a:xfrm>
            <a:off x="801357" y="4161544"/>
            <a:ext cx="797107" cy="180020"/>
          </a:xfrm>
          <a:prstGeom prst="rect">
            <a:avLst/>
          </a:prstGeom>
          <a:solidFill>
            <a:srgbClr val="00B0F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</a:rPr>
              <a:t>前置信号接收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9E293-0CB8-47D9-8287-EFB7580B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566" y="1636440"/>
            <a:ext cx="1229179" cy="24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ED398-2823-456C-AA92-68931748E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" y="1813237"/>
            <a:ext cx="2255235" cy="225968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8F65C5D-93AE-4727-B3C5-D2EAC94574E7}"/>
              </a:ext>
            </a:extLst>
          </p:cNvPr>
          <p:cNvSpPr/>
          <p:nvPr/>
        </p:nvSpPr>
        <p:spPr>
          <a:xfrm>
            <a:off x="2268538" y="4072920"/>
            <a:ext cx="1725672" cy="693568"/>
          </a:xfrm>
          <a:prstGeom prst="rect">
            <a:avLst/>
          </a:prstGeom>
          <a:solidFill>
            <a:srgbClr val="00B0F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</a:rPr>
              <a:t>内部接收信号</a:t>
            </a:r>
            <a:r>
              <a:rPr lang="en-US" altLang="zh-CN" sz="800" b="1" dirty="0" err="1">
                <a:solidFill>
                  <a:schemeClr val="tx1"/>
                </a:solidFill>
              </a:rPr>
              <a:t>Demux</a:t>
            </a:r>
            <a:endParaRPr lang="en-US" altLang="zh-CN" sz="800" b="1" dirty="0">
              <a:solidFill>
                <a:schemeClr val="tx1"/>
              </a:solidFill>
            </a:endParaRP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PwrSply_au8CoornReq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PwrSply_au8PwrSup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PwrSply_au16OvrCurrThres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PwrSply_au16OvrCurrDebTime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2F869F-5F02-4B60-8F57-A8EDBD7A8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730" y="683209"/>
            <a:ext cx="2085422" cy="336549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903BA4C-EC4A-410F-9C29-4E64657EC5EA}"/>
              </a:ext>
            </a:extLst>
          </p:cNvPr>
          <p:cNvSpPr/>
          <p:nvPr/>
        </p:nvSpPr>
        <p:spPr>
          <a:xfrm>
            <a:off x="4508746" y="4120716"/>
            <a:ext cx="797107" cy="180020"/>
          </a:xfrm>
          <a:prstGeom prst="rect">
            <a:avLst/>
          </a:prstGeom>
          <a:solidFill>
            <a:srgbClr val="00B0F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</a:rPr>
              <a:t>诊断及驱动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C9D740-48DA-408A-9BEE-65045C2A9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983" y="2402757"/>
            <a:ext cx="2412268" cy="84809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1ECBB16-5125-4153-AE06-B8BB53BA8596}"/>
              </a:ext>
            </a:extLst>
          </p:cNvPr>
          <p:cNvSpPr/>
          <p:nvPr/>
        </p:nvSpPr>
        <p:spPr>
          <a:xfrm>
            <a:off x="4716810" y="3220616"/>
            <a:ext cx="553039" cy="40181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0B6EB1-AD01-4B2C-B7A1-0E9F6C5F4A1D}"/>
              </a:ext>
            </a:extLst>
          </p:cNvPr>
          <p:cNvCxnSpPr>
            <a:cxnSpLocks/>
          </p:cNvCxnSpPr>
          <p:nvPr/>
        </p:nvCxnSpPr>
        <p:spPr>
          <a:xfrm flipV="1">
            <a:off x="5305853" y="2644552"/>
            <a:ext cx="849281" cy="684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76355FF-5D55-415E-BEB3-8EC8E7B58E7C}"/>
              </a:ext>
            </a:extLst>
          </p:cNvPr>
          <p:cNvSpPr/>
          <p:nvPr/>
        </p:nvSpPr>
        <p:spPr>
          <a:xfrm>
            <a:off x="6155135" y="123974"/>
            <a:ext cx="2299548" cy="1254660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CA1B53-7542-4B21-A3D2-E2C42D24D01C}"/>
              </a:ext>
            </a:extLst>
          </p:cNvPr>
          <p:cNvCxnSpPr/>
          <p:nvPr/>
        </p:nvCxnSpPr>
        <p:spPr>
          <a:xfrm>
            <a:off x="5579931" y="395757"/>
            <a:ext cx="502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EFE4A2A-2A54-4FAA-A60A-78F495C681A9}"/>
              </a:ext>
            </a:extLst>
          </p:cNvPr>
          <p:cNvSpPr/>
          <p:nvPr/>
        </p:nvSpPr>
        <p:spPr>
          <a:xfrm>
            <a:off x="6155134" y="1415878"/>
            <a:ext cx="2583711" cy="90910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ounded Rectangle 13">
            <a:extLst>
              <a:ext uri="{FF2B5EF4-FFF2-40B4-BE49-F238E27FC236}">
                <a16:creationId xmlns:a16="http://schemas.microsoft.com/office/drawing/2014/main" id="{2AA91C0C-106A-4D04-8882-844B350F4946}"/>
              </a:ext>
            </a:extLst>
          </p:cNvPr>
          <p:cNvSpPr/>
          <p:nvPr/>
        </p:nvSpPr>
        <p:spPr>
          <a:xfrm>
            <a:off x="6155134" y="3484421"/>
            <a:ext cx="1118644" cy="3912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</a:rPr>
              <a:t>驱动、</a:t>
            </a:r>
            <a:r>
              <a:rPr lang="en-US" altLang="zh-CN" sz="1400" dirty="0">
                <a:solidFill>
                  <a:schemeClr val="tx1"/>
                </a:solidFill>
              </a:rPr>
              <a:t>2F</a:t>
            </a:r>
            <a:r>
              <a:rPr lang="zh-CN" altLang="en-US" sz="1400" dirty="0">
                <a:solidFill>
                  <a:schemeClr val="tx1"/>
                </a:solidFill>
              </a:rPr>
              <a:t>及故障接管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AA48C1-135F-4995-B711-8BC8164EBB94}"/>
              </a:ext>
            </a:extLst>
          </p:cNvPr>
          <p:cNvCxnSpPr>
            <a:cxnSpLocks/>
          </p:cNvCxnSpPr>
          <p:nvPr/>
        </p:nvCxnSpPr>
        <p:spPr>
          <a:xfrm flipV="1">
            <a:off x="6913054" y="2176500"/>
            <a:ext cx="360724" cy="123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C8666E8-65A4-4E5C-A28C-B50E8AB92353}"/>
              </a:ext>
            </a:extLst>
          </p:cNvPr>
          <p:cNvSpPr/>
          <p:nvPr/>
        </p:nvSpPr>
        <p:spPr>
          <a:xfrm>
            <a:off x="6251270" y="2398059"/>
            <a:ext cx="2487576" cy="678541"/>
          </a:xfrm>
          <a:prstGeom prst="rect">
            <a:avLst/>
          </a:prstGeom>
          <a:noFill/>
          <a:ln w="12700">
            <a:solidFill>
              <a:srgbClr val="AC2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ounded Rectangle 13">
            <a:extLst>
              <a:ext uri="{FF2B5EF4-FFF2-40B4-BE49-F238E27FC236}">
                <a16:creationId xmlns:a16="http://schemas.microsoft.com/office/drawing/2014/main" id="{F6D55513-C666-43BC-9EE9-11E7154D915A}"/>
              </a:ext>
            </a:extLst>
          </p:cNvPr>
          <p:cNvSpPr/>
          <p:nvPr/>
        </p:nvSpPr>
        <p:spPr>
          <a:xfrm>
            <a:off x="7788972" y="3478060"/>
            <a:ext cx="985042" cy="3912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tx1"/>
                </a:solidFill>
              </a:rPr>
              <a:t>端口状态及故障状态发送</a:t>
            </a:r>
            <a:endParaRPr lang="en-US" altLang="zh-CN" sz="8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BA0843-5121-4B7E-B5EE-637EC921E8F8}"/>
              </a:ext>
            </a:extLst>
          </p:cNvPr>
          <p:cNvCxnSpPr>
            <a:cxnSpLocks/>
          </p:cNvCxnSpPr>
          <p:nvPr/>
        </p:nvCxnSpPr>
        <p:spPr>
          <a:xfrm flipH="1" flipV="1">
            <a:off x="7817276" y="2886437"/>
            <a:ext cx="355918" cy="535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93412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高边配电故障诊断及驱动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圆角矩形 44">
            <a:extLst>
              <a:ext uri="{FF2B5EF4-FFF2-40B4-BE49-F238E27FC236}">
                <a16:creationId xmlns:a16="http://schemas.microsoft.com/office/drawing/2014/main" id="{EC447E15-CA83-483C-88F5-B66FA4134E8A}"/>
              </a:ext>
            </a:extLst>
          </p:cNvPr>
          <p:cNvSpPr/>
          <p:nvPr/>
        </p:nvSpPr>
        <p:spPr>
          <a:xfrm>
            <a:off x="507152" y="772344"/>
            <a:ext cx="2085422" cy="972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4">
            <a:extLst>
              <a:ext uri="{FF2B5EF4-FFF2-40B4-BE49-F238E27FC236}">
                <a16:creationId xmlns:a16="http://schemas.microsoft.com/office/drawing/2014/main" id="{678DC10F-FAD4-44D2-B920-41A596857086}"/>
              </a:ext>
            </a:extLst>
          </p:cNvPr>
          <p:cNvSpPr/>
          <p:nvPr/>
        </p:nvSpPr>
        <p:spPr>
          <a:xfrm>
            <a:off x="652015" y="940554"/>
            <a:ext cx="178125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%KL15PwrSply_DD</a:t>
            </a:r>
            <a:endParaRPr lang="zh-CN" altLang="en-US" sz="14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42">
            <a:extLst>
              <a:ext uri="{FF2B5EF4-FFF2-40B4-BE49-F238E27FC236}">
                <a16:creationId xmlns:a16="http://schemas.microsoft.com/office/drawing/2014/main" id="{A993A925-4E6F-4E75-B9B1-BAA7780A97C3}"/>
              </a:ext>
            </a:extLst>
          </p:cNvPr>
          <p:cNvSpPr/>
          <p:nvPr/>
        </p:nvSpPr>
        <p:spPr>
          <a:xfrm>
            <a:off x="938830" y="1296343"/>
            <a:ext cx="12234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/>
              <a:t>配电驱动及故障诊断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F65C5D-93AE-4727-B3C5-D2EAC94574E7}"/>
              </a:ext>
            </a:extLst>
          </p:cNvPr>
          <p:cNvSpPr/>
          <p:nvPr/>
        </p:nvSpPr>
        <p:spPr>
          <a:xfrm>
            <a:off x="1142894" y="3640021"/>
            <a:ext cx="1365328" cy="551852"/>
          </a:xfrm>
          <a:prstGeom prst="rect">
            <a:avLst/>
          </a:prstGeom>
          <a:solidFill>
            <a:srgbClr val="00B0F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</a:rPr>
              <a:t>内部发送信号</a:t>
            </a:r>
            <a:r>
              <a:rPr lang="en-US" altLang="zh-CN" sz="800" b="1" dirty="0">
                <a:solidFill>
                  <a:schemeClr val="tx1"/>
                </a:solidFill>
              </a:rPr>
              <a:t>Mux</a:t>
            </a:r>
          </a:p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PwrSply_a</a:t>
            </a:r>
            <a:r>
              <a:rPr lang="en-US" altLang="zh-CN" sz="800" b="1" dirty="0" err="1">
                <a:solidFill>
                  <a:schemeClr val="tx1"/>
                </a:solidFill>
              </a:rPr>
              <a:t>bPwrSt</a:t>
            </a:r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PwrSply_au8PwrFaultSt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PwrSply_au16PwrCurr</a:t>
            </a:r>
          </a:p>
        </p:txBody>
      </p:sp>
      <p:sp>
        <p:nvSpPr>
          <p:cNvPr id="55" name="Rounded Rectangle 13">
            <a:extLst>
              <a:ext uri="{FF2B5EF4-FFF2-40B4-BE49-F238E27FC236}">
                <a16:creationId xmlns:a16="http://schemas.microsoft.com/office/drawing/2014/main" id="{F6D55513-C666-43BC-9EE9-11E7154D915A}"/>
              </a:ext>
            </a:extLst>
          </p:cNvPr>
          <p:cNvSpPr/>
          <p:nvPr/>
        </p:nvSpPr>
        <p:spPr>
          <a:xfrm>
            <a:off x="4464782" y="4372744"/>
            <a:ext cx="756084" cy="2520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tx1"/>
                </a:solidFill>
              </a:rPr>
              <a:t>休眠唤醒</a:t>
            </a:r>
            <a:endParaRPr lang="en-US" altLang="zh-CN" sz="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45A121-C1BB-4CE4-9E5E-CB9956E93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4" y="1775499"/>
            <a:ext cx="3146488" cy="172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00D72D-A130-4C2E-9811-86B662D06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794" y="257713"/>
            <a:ext cx="2820037" cy="252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83354-D628-4DEC-96B6-FF94A5829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794" y="2782632"/>
            <a:ext cx="2820037" cy="1554108"/>
          </a:xfrm>
          <a:prstGeom prst="rect">
            <a:avLst/>
          </a:prstGeom>
        </p:spPr>
      </p:pic>
      <p:sp>
        <p:nvSpPr>
          <p:cNvPr id="37" name="Rounded Rectangle 13">
            <a:extLst>
              <a:ext uri="{FF2B5EF4-FFF2-40B4-BE49-F238E27FC236}">
                <a16:creationId xmlns:a16="http://schemas.microsoft.com/office/drawing/2014/main" id="{F76B6D83-6554-4E7F-9A97-8CED1109AE5B}"/>
              </a:ext>
            </a:extLst>
          </p:cNvPr>
          <p:cNvSpPr/>
          <p:nvPr/>
        </p:nvSpPr>
        <p:spPr>
          <a:xfrm>
            <a:off x="6332823" y="88268"/>
            <a:ext cx="2664297" cy="45365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500" dirty="0">
                <a:solidFill>
                  <a:schemeClr val="tx1"/>
                </a:solidFill>
              </a:rPr>
              <a:t>休眠唤醒</a:t>
            </a:r>
            <a:r>
              <a:rPr lang="en-US" altLang="zh-CN" sz="5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F: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本地保持源：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bit0:ZCUF</a:t>
            </a:r>
            <a:r>
              <a:rPr lang="zh-CN" altLang="en-US" sz="500" dirty="0">
                <a:solidFill>
                  <a:schemeClr val="tx1"/>
                </a:solidFill>
              </a:rPr>
              <a:t>丢失通讯后，有输出的配电端口保持输出</a:t>
            </a:r>
            <a:r>
              <a:rPr lang="en-US" altLang="zh-CN" sz="500" dirty="0">
                <a:solidFill>
                  <a:schemeClr val="tx1"/>
                </a:solidFill>
              </a:rPr>
              <a:t>16min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bit1:</a:t>
            </a:r>
            <a:r>
              <a:rPr lang="zh-CN" altLang="en-US" sz="500" dirty="0">
                <a:solidFill>
                  <a:schemeClr val="tx1"/>
                </a:solidFill>
              </a:rPr>
              <a:t>左前大灯网络休眠后延时</a:t>
            </a:r>
            <a:r>
              <a:rPr lang="en-US" altLang="zh-CN" sz="500" dirty="0">
                <a:solidFill>
                  <a:schemeClr val="tx1"/>
                </a:solidFill>
              </a:rPr>
              <a:t>2s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bit2:</a:t>
            </a:r>
            <a:r>
              <a:rPr lang="zh-CN" altLang="en-US" sz="500" dirty="0">
                <a:solidFill>
                  <a:schemeClr val="tx1"/>
                </a:solidFill>
              </a:rPr>
              <a:t>右前大灯网络休眠后延时</a:t>
            </a:r>
            <a:r>
              <a:rPr lang="en-US" altLang="zh-CN" sz="500" dirty="0">
                <a:solidFill>
                  <a:schemeClr val="tx1"/>
                </a:solidFill>
              </a:rPr>
              <a:t>2s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bit3</a:t>
            </a:r>
            <a:r>
              <a:rPr lang="zh-CN" altLang="en-US" sz="500" dirty="0">
                <a:solidFill>
                  <a:schemeClr val="tx1"/>
                </a:solidFill>
              </a:rPr>
              <a:t>：</a:t>
            </a:r>
            <a:r>
              <a:rPr lang="en-US" altLang="zh-CN" sz="500" dirty="0">
                <a:solidFill>
                  <a:schemeClr val="tx1"/>
                </a:solidFill>
              </a:rPr>
              <a:t>KL15</a:t>
            </a:r>
            <a:r>
              <a:rPr lang="zh-CN" altLang="en-US" sz="500" dirty="0">
                <a:solidFill>
                  <a:schemeClr val="tx1"/>
                </a:solidFill>
              </a:rPr>
              <a:t>有输出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网络唤醒源：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网络唤醒源：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0x1.</a:t>
            </a:r>
            <a:r>
              <a:rPr lang="zh-CN" altLang="en-US" sz="500" dirty="0">
                <a:solidFill>
                  <a:schemeClr val="tx1"/>
                </a:solidFill>
              </a:rPr>
              <a:t>网络休眠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后左前大灯依然有输出唤醒，唤醒后保持</a:t>
            </a:r>
            <a:r>
              <a:rPr lang="en-US" altLang="zh-CN" sz="500" dirty="0">
                <a:solidFill>
                  <a:schemeClr val="tx1"/>
                </a:solidFill>
              </a:rPr>
              <a:t>30s</a:t>
            </a:r>
            <a:r>
              <a:rPr lang="zh-CN" altLang="en-US" sz="500" dirty="0">
                <a:solidFill>
                  <a:schemeClr val="tx1"/>
                </a:solidFill>
              </a:rPr>
              <a:t>（有灯模块配置时才存在该需求）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0x2.</a:t>
            </a:r>
            <a:r>
              <a:rPr lang="zh-CN" altLang="en-US" sz="500" dirty="0">
                <a:solidFill>
                  <a:schemeClr val="tx1"/>
                </a:solidFill>
              </a:rPr>
              <a:t>网络休眠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后右前大灯依然有输出唤醒，唤醒后保持</a:t>
            </a:r>
            <a:r>
              <a:rPr lang="en-US" altLang="zh-CN" sz="500" dirty="0">
                <a:solidFill>
                  <a:schemeClr val="tx1"/>
                </a:solidFill>
              </a:rPr>
              <a:t>30s</a:t>
            </a:r>
            <a:r>
              <a:rPr lang="zh-CN" altLang="en-US" sz="500" dirty="0">
                <a:solidFill>
                  <a:schemeClr val="tx1"/>
                </a:solidFill>
              </a:rPr>
              <a:t>（有灯模块配置时才存在该需求）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网络保持源：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bit0:</a:t>
            </a:r>
            <a:r>
              <a:rPr lang="zh-CN" altLang="en-US" sz="500" dirty="0">
                <a:solidFill>
                  <a:schemeClr val="tx1"/>
                </a:solidFill>
              </a:rPr>
              <a:t>左前大灯</a:t>
            </a:r>
            <a:r>
              <a:rPr lang="en-US" altLang="zh-CN" sz="500" dirty="0">
                <a:solidFill>
                  <a:schemeClr val="tx1"/>
                </a:solidFill>
              </a:rPr>
              <a:t>LCU</a:t>
            </a:r>
            <a:r>
              <a:rPr lang="zh-CN" altLang="en-US" sz="500" dirty="0">
                <a:solidFill>
                  <a:schemeClr val="tx1"/>
                </a:solidFill>
              </a:rPr>
              <a:t>网络休眠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后该端口依然有输出唤醒，唤醒后保持</a:t>
            </a:r>
            <a:r>
              <a:rPr lang="en-US" altLang="zh-CN" sz="500" dirty="0">
                <a:solidFill>
                  <a:schemeClr val="tx1"/>
                </a:solidFill>
              </a:rPr>
              <a:t>30s</a:t>
            </a:r>
            <a:r>
              <a:rPr lang="zh-CN" altLang="en-US" sz="500" dirty="0">
                <a:solidFill>
                  <a:schemeClr val="tx1"/>
                </a:solidFill>
              </a:rPr>
              <a:t>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bit1:</a:t>
            </a:r>
            <a:r>
              <a:rPr lang="zh-CN" altLang="en-US" sz="500" dirty="0">
                <a:solidFill>
                  <a:schemeClr val="tx1"/>
                </a:solidFill>
              </a:rPr>
              <a:t>右前大灯</a:t>
            </a:r>
            <a:r>
              <a:rPr lang="en-US" altLang="zh-CN" sz="500" dirty="0">
                <a:solidFill>
                  <a:schemeClr val="tx1"/>
                </a:solidFill>
              </a:rPr>
              <a:t>LCU</a:t>
            </a:r>
            <a:r>
              <a:rPr lang="zh-CN" altLang="en-US" sz="500" dirty="0">
                <a:solidFill>
                  <a:schemeClr val="tx1"/>
                </a:solidFill>
              </a:rPr>
              <a:t>网络休眠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后该端口依然有输出唤醒，唤醒后保持</a:t>
            </a:r>
            <a:r>
              <a:rPr lang="en-US" altLang="zh-CN" sz="500" dirty="0">
                <a:solidFill>
                  <a:schemeClr val="tx1"/>
                </a:solidFill>
              </a:rPr>
              <a:t>30s</a:t>
            </a:r>
            <a:r>
              <a:rPr lang="zh-CN" altLang="en-US" sz="500" dirty="0">
                <a:solidFill>
                  <a:schemeClr val="tx1"/>
                </a:solidFill>
              </a:rPr>
              <a:t>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bit2:KL15</a:t>
            </a:r>
            <a:r>
              <a:rPr lang="zh-CN" altLang="en-US" sz="500" dirty="0">
                <a:solidFill>
                  <a:schemeClr val="tx1"/>
                </a:solidFill>
              </a:rPr>
              <a:t>有输出；</a:t>
            </a:r>
          </a:p>
          <a:p>
            <a:endParaRPr lang="zh-CN" altLang="en-US" sz="500" dirty="0">
              <a:solidFill>
                <a:schemeClr val="tx1"/>
              </a:solidFill>
            </a:endParaRPr>
          </a:p>
          <a:p>
            <a:r>
              <a:rPr lang="en-US" altLang="zh-CN" sz="500" dirty="0">
                <a:solidFill>
                  <a:schemeClr val="tx1"/>
                </a:solidFill>
              </a:rPr>
              <a:t>L: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本地保持源：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bit0</a:t>
            </a:r>
            <a:r>
              <a:rPr lang="zh-CN" altLang="en-US" sz="500" dirty="0">
                <a:solidFill>
                  <a:schemeClr val="tx1"/>
                </a:solidFill>
              </a:rPr>
              <a:t>：</a:t>
            </a:r>
            <a:r>
              <a:rPr lang="en-US" altLang="zh-CN" sz="500" dirty="0">
                <a:solidFill>
                  <a:schemeClr val="tx1"/>
                </a:solidFill>
              </a:rPr>
              <a:t>ZCUL</a:t>
            </a:r>
            <a:r>
              <a:rPr lang="zh-CN" altLang="en-US" sz="500" dirty="0">
                <a:solidFill>
                  <a:schemeClr val="tx1"/>
                </a:solidFill>
              </a:rPr>
              <a:t>丢失通讯后，有输出的配电端口保持输出</a:t>
            </a:r>
            <a:r>
              <a:rPr lang="en-US" altLang="zh-CN" sz="500" dirty="0">
                <a:solidFill>
                  <a:schemeClr val="tx1"/>
                </a:solidFill>
              </a:rPr>
              <a:t>16min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bit1</a:t>
            </a:r>
            <a:r>
              <a:rPr lang="zh-CN" altLang="en-US" sz="500" dirty="0">
                <a:solidFill>
                  <a:schemeClr val="tx1"/>
                </a:solidFill>
              </a:rPr>
              <a:t>：音响显示屏网络休眠后延时</a:t>
            </a:r>
            <a:r>
              <a:rPr lang="en-US" altLang="zh-CN" sz="500" dirty="0">
                <a:solidFill>
                  <a:schemeClr val="tx1"/>
                </a:solidFill>
              </a:rPr>
              <a:t>2s</a:t>
            </a:r>
            <a:r>
              <a:rPr lang="zh-CN" altLang="en-US" sz="500" dirty="0">
                <a:solidFill>
                  <a:schemeClr val="tx1"/>
                </a:solidFill>
              </a:rPr>
              <a:t>退电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bit2</a:t>
            </a:r>
            <a:r>
              <a:rPr lang="zh-CN" altLang="en-US" sz="500" dirty="0">
                <a:solidFill>
                  <a:schemeClr val="tx1"/>
                </a:solidFill>
              </a:rPr>
              <a:t>：电源模式</a:t>
            </a:r>
            <a:r>
              <a:rPr lang="en-US" altLang="zh-CN" sz="500" dirty="0">
                <a:solidFill>
                  <a:schemeClr val="tx1"/>
                </a:solidFill>
              </a:rPr>
              <a:t>ON</a:t>
            </a:r>
            <a:r>
              <a:rPr lang="zh-CN" altLang="en-US" sz="500" dirty="0">
                <a:solidFill>
                  <a:schemeClr val="tx1"/>
                </a:solidFill>
              </a:rPr>
              <a:t>（</a:t>
            </a:r>
            <a:r>
              <a:rPr lang="en-US" altLang="zh-CN" sz="500" dirty="0">
                <a:solidFill>
                  <a:schemeClr val="tx1"/>
                </a:solidFill>
              </a:rPr>
              <a:t>KL15L2</a:t>
            </a:r>
            <a:r>
              <a:rPr lang="zh-CN" altLang="en-US" sz="500" dirty="0">
                <a:solidFill>
                  <a:schemeClr val="tx1"/>
                </a:solidFill>
              </a:rPr>
              <a:t>）有输出；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bit3</a:t>
            </a:r>
            <a:r>
              <a:rPr lang="zh-CN" altLang="en-US" sz="500" dirty="0">
                <a:solidFill>
                  <a:schemeClr val="tx1"/>
                </a:solidFill>
              </a:rPr>
              <a:t>：电源模式</a:t>
            </a:r>
            <a:r>
              <a:rPr lang="en-US" altLang="zh-CN" sz="500" dirty="0">
                <a:solidFill>
                  <a:schemeClr val="tx1"/>
                </a:solidFill>
              </a:rPr>
              <a:t>ACC</a:t>
            </a:r>
            <a:r>
              <a:rPr lang="zh-CN" altLang="en-US" sz="500" dirty="0">
                <a:solidFill>
                  <a:schemeClr val="tx1"/>
                </a:solidFill>
              </a:rPr>
              <a:t>（</a:t>
            </a:r>
            <a:r>
              <a:rPr lang="en-US" altLang="zh-CN" sz="500" dirty="0">
                <a:solidFill>
                  <a:schemeClr val="tx1"/>
                </a:solidFill>
              </a:rPr>
              <a:t>KL15L1</a:t>
            </a:r>
            <a:r>
              <a:rPr lang="zh-CN" altLang="en-US" sz="500" dirty="0">
                <a:solidFill>
                  <a:schemeClr val="tx1"/>
                </a:solidFill>
              </a:rPr>
              <a:t>）有输出；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网络唤醒源：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0x1</a:t>
            </a:r>
            <a:r>
              <a:rPr lang="zh-CN" altLang="en-US" sz="500" dirty="0">
                <a:solidFill>
                  <a:schemeClr val="tx1"/>
                </a:solidFill>
              </a:rPr>
              <a:t>：音响显示屏，网络休眠</a:t>
            </a:r>
            <a:r>
              <a:rPr lang="en-US" altLang="zh-CN" sz="500" dirty="0">
                <a:solidFill>
                  <a:schemeClr val="tx1"/>
                </a:solidFill>
              </a:rPr>
              <a:t>2s</a:t>
            </a:r>
            <a:r>
              <a:rPr lang="zh-CN" altLang="en-US" sz="500" dirty="0">
                <a:solidFill>
                  <a:schemeClr val="tx1"/>
                </a:solidFill>
              </a:rPr>
              <a:t>后端口依然有输出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网络保持源：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bit0</a:t>
            </a:r>
            <a:r>
              <a:rPr lang="zh-CN" altLang="en-US" sz="500" dirty="0">
                <a:solidFill>
                  <a:schemeClr val="tx1"/>
                </a:solidFill>
              </a:rPr>
              <a:t>：音响显示屏网络休眠</a:t>
            </a:r>
            <a:r>
              <a:rPr lang="en-US" altLang="zh-CN" sz="500" dirty="0">
                <a:solidFill>
                  <a:schemeClr val="tx1"/>
                </a:solidFill>
              </a:rPr>
              <a:t>2s</a:t>
            </a:r>
            <a:r>
              <a:rPr lang="zh-CN" altLang="en-US" sz="500" dirty="0">
                <a:solidFill>
                  <a:schemeClr val="tx1"/>
                </a:solidFill>
              </a:rPr>
              <a:t>后端口仍有输出，唤醒后保持</a:t>
            </a:r>
            <a:r>
              <a:rPr lang="en-US" altLang="zh-CN" sz="500" dirty="0">
                <a:solidFill>
                  <a:schemeClr val="tx1"/>
                </a:solidFill>
              </a:rPr>
              <a:t>30s</a:t>
            </a:r>
            <a:r>
              <a:rPr lang="zh-CN" altLang="en-US" sz="500" dirty="0">
                <a:solidFill>
                  <a:schemeClr val="tx1"/>
                </a:solidFill>
              </a:rPr>
              <a:t>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bit1</a:t>
            </a:r>
            <a:r>
              <a:rPr lang="zh-CN" altLang="en-US" sz="500" dirty="0">
                <a:solidFill>
                  <a:schemeClr val="tx1"/>
                </a:solidFill>
              </a:rPr>
              <a:t>：电源模式</a:t>
            </a:r>
            <a:r>
              <a:rPr lang="en-US" altLang="zh-CN" sz="500" dirty="0">
                <a:solidFill>
                  <a:schemeClr val="tx1"/>
                </a:solidFill>
              </a:rPr>
              <a:t>ACC</a:t>
            </a:r>
            <a:r>
              <a:rPr lang="zh-CN" altLang="en-US" sz="500" dirty="0">
                <a:solidFill>
                  <a:schemeClr val="tx1"/>
                </a:solidFill>
              </a:rPr>
              <a:t>（</a:t>
            </a:r>
            <a:r>
              <a:rPr lang="en-US" altLang="zh-CN" sz="500" dirty="0">
                <a:solidFill>
                  <a:schemeClr val="tx1"/>
                </a:solidFill>
              </a:rPr>
              <a:t>KL15L1</a:t>
            </a:r>
            <a:r>
              <a:rPr lang="zh-CN" altLang="en-US" sz="500" dirty="0">
                <a:solidFill>
                  <a:schemeClr val="tx1"/>
                </a:solidFill>
              </a:rPr>
              <a:t>）；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bit2</a:t>
            </a:r>
            <a:r>
              <a:rPr lang="zh-CN" altLang="en-US" sz="500" dirty="0">
                <a:solidFill>
                  <a:schemeClr val="tx1"/>
                </a:solidFill>
              </a:rPr>
              <a:t>：电源模式</a:t>
            </a:r>
            <a:r>
              <a:rPr lang="en-US" altLang="zh-CN" sz="500" dirty="0">
                <a:solidFill>
                  <a:schemeClr val="tx1"/>
                </a:solidFill>
              </a:rPr>
              <a:t>ON</a:t>
            </a:r>
            <a:r>
              <a:rPr lang="zh-CN" altLang="en-US" sz="500" dirty="0">
                <a:solidFill>
                  <a:schemeClr val="tx1"/>
                </a:solidFill>
              </a:rPr>
              <a:t>（</a:t>
            </a:r>
            <a:r>
              <a:rPr lang="en-US" altLang="zh-CN" sz="500" dirty="0">
                <a:solidFill>
                  <a:schemeClr val="tx1"/>
                </a:solidFill>
              </a:rPr>
              <a:t>KL15L2</a:t>
            </a:r>
            <a:r>
              <a:rPr lang="zh-CN" altLang="en-US" sz="500" dirty="0">
                <a:solidFill>
                  <a:schemeClr val="tx1"/>
                </a:solidFill>
              </a:rPr>
              <a:t>）有输出；</a:t>
            </a:r>
          </a:p>
          <a:p>
            <a:endParaRPr lang="zh-CN" altLang="en-US" sz="500" dirty="0">
              <a:solidFill>
                <a:schemeClr val="tx1"/>
              </a:solidFill>
            </a:endParaRPr>
          </a:p>
          <a:p>
            <a:r>
              <a:rPr lang="en-US" altLang="zh-CN" sz="500" dirty="0">
                <a:solidFill>
                  <a:schemeClr val="tx1"/>
                </a:solidFill>
              </a:rPr>
              <a:t>R</a:t>
            </a:r>
            <a:r>
              <a:rPr lang="zh-CN" altLang="en-US" sz="500" dirty="0">
                <a:solidFill>
                  <a:schemeClr val="tx1"/>
                </a:solidFill>
              </a:rPr>
              <a:t>：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本地保持源：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bit0</a:t>
            </a:r>
            <a:r>
              <a:rPr lang="zh-CN" altLang="en-US" sz="500" dirty="0">
                <a:solidFill>
                  <a:schemeClr val="tx1"/>
                </a:solidFill>
              </a:rPr>
              <a:t>：</a:t>
            </a:r>
            <a:r>
              <a:rPr lang="en-US" altLang="zh-CN" sz="500" dirty="0">
                <a:solidFill>
                  <a:schemeClr val="tx1"/>
                </a:solidFill>
              </a:rPr>
              <a:t>ZCUR</a:t>
            </a:r>
            <a:r>
              <a:rPr lang="zh-CN" altLang="en-US" sz="500" dirty="0">
                <a:solidFill>
                  <a:schemeClr val="tx1"/>
                </a:solidFill>
              </a:rPr>
              <a:t>丢失通讯后，有输出的配电端口保持输出</a:t>
            </a:r>
            <a:r>
              <a:rPr lang="en-US" altLang="zh-CN" sz="500" dirty="0">
                <a:solidFill>
                  <a:schemeClr val="tx1"/>
                </a:solidFill>
              </a:rPr>
              <a:t>16min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bit1</a:t>
            </a:r>
            <a:r>
              <a:rPr lang="zh-CN" altLang="en-US" sz="500" dirty="0">
                <a:solidFill>
                  <a:schemeClr val="tx1"/>
                </a:solidFill>
              </a:rPr>
              <a:t>：电源模式</a:t>
            </a:r>
            <a:r>
              <a:rPr lang="en-US" altLang="zh-CN" sz="500" dirty="0">
                <a:solidFill>
                  <a:schemeClr val="tx1"/>
                </a:solidFill>
              </a:rPr>
              <a:t>KL15</a:t>
            </a:r>
            <a:r>
              <a:rPr lang="zh-CN" altLang="en-US" sz="500" dirty="0">
                <a:solidFill>
                  <a:schemeClr val="tx1"/>
                </a:solidFill>
              </a:rPr>
              <a:t>输出（</a:t>
            </a:r>
            <a:r>
              <a:rPr lang="en-US" altLang="zh-CN" sz="500" dirty="0">
                <a:solidFill>
                  <a:schemeClr val="tx1"/>
                </a:solidFill>
              </a:rPr>
              <a:t>ODH06-KL15R1</a:t>
            </a:r>
            <a:r>
              <a:rPr lang="zh-CN" altLang="en-US" sz="500" dirty="0">
                <a:solidFill>
                  <a:schemeClr val="tx1"/>
                </a:solidFill>
              </a:rPr>
              <a:t>）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网络唤醒源：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无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网络保持源：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bit0</a:t>
            </a:r>
            <a:r>
              <a:rPr lang="zh-CN" altLang="en-US" sz="500" dirty="0">
                <a:solidFill>
                  <a:schemeClr val="tx1"/>
                </a:solidFill>
              </a:rPr>
              <a:t>：电源模式</a:t>
            </a:r>
            <a:r>
              <a:rPr lang="en-US" altLang="zh-CN" sz="500" dirty="0">
                <a:solidFill>
                  <a:schemeClr val="tx1"/>
                </a:solidFill>
              </a:rPr>
              <a:t>_ON</a:t>
            </a:r>
            <a:r>
              <a:rPr lang="zh-CN" altLang="en-US" sz="500" dirty="0">
                <a:solidFill>
                  <a:schemeClr val="tx1"/>
                </a:solidFill>
              </a:rPr>
              <a:t>有输出（</a:t>
            </a:r>
            <a:r>
              <a:rPr lang="en-US" altLang="zh-CN" sz="500" dirty="0">
                <a:solidFill>
                  <a:schemeClr val="tx1"/>
                </a:solidFill>
              </a:rPr>
              <a:t>ODH06-KL15R1</a:t>
            </a:r>
            <a:r>
              <a:rPr lang="zh-CN" altLang="en-US" sz="500" dirty="0">
                <a:solidFill>
                  <a:schemeClr val="tx1"/>
                </a:solidFill>
              </a:rPr>
              <a:t>）</a:t>
            </a:r>
          </a:p>
          <a:p>
            <a:endParaRPr lang="zh-CN" altLang="en-US" sz="500" dirty="0">
              <a:solidFill>
                <a:schemeClr val="tx1"/>
              </a:solidFill>
            </a:endParaRPr>
          </a:p>
          <a:p>
            <a:r>
              <a:rPr lang="en-US" altLang="zh-CN" sz="500" dirty="0">
                <a:solidFill>
                  <a:schemeClr val="tx1"/>
                </a:solidFill>
              </a:rPr>
              <a:t>T: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本地保持源：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bit0</a:t>
            </a:r>
            <a:r>
              <a:rPr lang="zh-CN" altLang="en-US" sz="500" dirty="0">
                <a:solidFill>
                  <a:schemeClr val="tx1"/>
                </a:solidFill>
              </a:rPr>
              <a:t>：</a:t>
            </a:r>
            <a:r>
              <a:rPr lang="en-US" altLang="zh-CN" sz="500" dirty="0">
                <a:solidFill>
                  <a:schemeClr val="tx1"/>
                </a:solidFill>
              </a:rPr>
              <a:t>ZCUT</a:t>
            </a:r>
            <a:r>
              <a:rPr lang="zh-CN" altLang="en-US" sz="500" dirty="0">
                <a:solidFill>
                  <a:schemeClr val="tx1"/>
                </a:solidFill>
              </a:rPr>
              <a:t>丢失通讯后，有输出的端口保持输出</a:t>
            </a:r>
            <a:r>
              <a:rPr lang="en-US" altLang="zh-CN" sz="500" dirty="0">
                <a:solidFill>
                  <a:schemeClr val="tx1"/>
                </a:solidFill>
              </a:rPr>
              <a:t>16min</a:t>
            </a:r>
            <a:r>
              <a:rPr lang="zh-CN" altLang="en-US" sz="500" dirty="0">
                <a:solidFill>
                  <a:schemeClr val="tx1"/>
                </a:solidFill>
              </a:rPr>
              <a:t>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bit1</a:t>
            </a:r>
            <a:r>
              <a:rPr lang="zh-CN" altLang="en-US" sz="500" dirty="0">
                <a:solidFill>
                  <a:schemeClr val="tx1"/>
                </a:solidFill>
              </a:rPr>
              <a:t>：网络休眠后</a:t>
            </a:r>
            <a:r>
              <a:rPr lang="en-US" altLang="zh-CN" sz="500" dirty="0">
                <a:solidFill>
                  <a:schemeClr val="tx1"/>
                </a:solidFill>
              </a:rPr>
              <a:t>DCU</a:t>
            </a:r>
            <a:r>
              <a:rPr lang="zh-CN" altLang="en-US" sz="500" dirty="0">
                <a:solidFill>
                  <a:schemeClr val="tx1"/>
                </a:solidFill>
              </a:rPr>
              <a:t>后驱电机保持</a:t>
            </a:r>
            <a:r>
              <a:rPr lang="en-US" altLang="zh-CN" sz="500" dirty="0">
                <a:solidFill>
                  <a:schemeClr val="tx1"/>
                </a:solidFill>
              </a:rPr>
              <a:t>15s</a:t>
            </a:r>
            <a:r>
              <a:rPr lang="zh-CN" altLang="en-US" sz="500" dirty="0">
                <a:solidFill>
                  <a:schemeClr val="tx1"/>
                </a:solidFill>
              </a:rPr>
              <a:t>输出；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bit2</a:t>
            </a:r>
            <a:r>
              <a:rPr lang="zh-CN" altLang="en-US" sz="500" dirty="0">
                <a:solidFill>
                  <a:schemeClr val="tx1"/>
                </a:solidFill>
              </a:rPr>
              <a:t>：</a:t>
            </a:r>
            <a:r>
              <a:rPr lang="en-US" altLang="zh-CN" sz="500" dirty="0">
                <a:solidFill>
                  <a:schemeClr val="tx1"/>
                </a:solidFill>
              </a:rPr>
              <a:t>KL15T2</a:t>
            </a:r>
            <a:r>
              <a:rPr lang="zh-CN" altLang="en-US" sz="500" dirty="0">
                <a:solidFill>
                  <a:schemeClr val="tx1"/>
                </a:solidFill>
              </a:rPr>
              <a:t>有输出；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bit3</a:t>
            </a:r>
            <a:r>
              <a:rPr lang="zh-CN" altLang="en-US" sz="500" dirty="0">
                <a:solidFill>
                  <a:schemeClr val="tx1"/>
                </a:solidFill>
              </a:rPr>
              <a:t>：</a:t>
            </a:r>
            <a:r>
              <a:rPr lang="en-US" altLang="zh-CN" sz="500" dirty="0">
                <a:solidFill>
                  <a:schemeClr val="tx1"/>
                </a:solidFill>
              </a:rPr>
              <a:t>KL15T1</a:t>
            </a:r>
            <a:r>
              <a:rPr lang="zh-CN" altLang="en-US" sz="500" dirty="0">
                <a:solidFill>
                  <a:schemeClr val="tx1"/>
                </a:solidFill>
              </a:rPr>
              <a:t>有输出；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网络唤醒源：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0x1</a:t>
            </a:r>
            <a:r>
              <a:rPr lang="zh-CN" altLang="en-US" sz="500" dirty="0">
                <a:solidFill>
                  <a:schemeClr val="tx1"/>
                </a:solidFill>
              </a:rPr>
              <a:t>：左后灯模块</a:t>
            </a:r>
            <a:r>
              <a:rPr lang="en-US" altLang="zh-CN" sz="500" dirty="0">
                <a:solidFill>
                  <a:schemeClr val="tx1"/>
                </a:solidFill>
              </a:rPr>
              <a:t>1</a:t>
            </a:r>
            <a:r>
              <a:rPr lang="zh-CN" altLang="en-US" sz="500" dirty="0">
                <a:solidFill>
                  <a:schemeClr val="tx1"/>
                </a:solidFill>
              </a:rPr>
              <a:t>网络休眠后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端口仍有输出就唤醒；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0x2</a:t>
            </a:r>
            <a:r>
              <a:rPr lang="zh-CN" altLang="en-US" sz="500" dirty="0">
                <a:solidFill>
                  <a:schemeClr val="tx1"/>
                </a:solidFill>
              </a:rPr>
              <a:t>：左后灯模块</a:t>
            </a:r>
            <a:r>
              <a:rPr lang="en-US" altLang="zh-CN" sz="500" dirty="0">
                <a:solidFill>
                  <a:schemeClr val="tx1"/>
                </a:solidFill>
              </a:rPr>
              <a:t>2</a:t>
            </a:r>
            <a:r>
              <a:rPr lang="zh-CN" altLang="en-US" sz="500" dirty="0">
                <a:solidFill>
                  <a:schemeClr val="tx1"/>
                </a:solidFill>
              </a:rPr>
              <a:t>网络休眠后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端口仍有输出就唤醒；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0x4</a:t>
            </a:r>
            <a:r>
              <a:rPr lang="zh-CN" altLang="en-US" sz="500" dirty="0">
                <a:solidFill>
                  <a:schemeClr val="tx1"/>
                </a:solidFill>
              </a:rPr>
              <a:t>：右后灯模块</a:t>
            </a:r>
            <a:r>
              <a:rPr lang="en-US" altLang="zh-CN" sz="500" dirty="0">
                <a:solidFill>
                  <a:schemeClr val="tx1"/>
                </a:solidFill>
              </a:rPr>
              <a:t>1</a:t>
            </a:r>
            <a:r>
              <a:rPr lang="zh-CN" altLang="en-US" sz="500" dirty="0">
                <a:solidFill>
                  <a:schemeClr val="tx1"/>
                </a:solidFill>
              </a:rPr>
              <a:t>网络休眠后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端口仍有输出就唤醒；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0x8</a:t>
            </a:r>
            <a:r>
              <a:rPr lang="zh-CN" altLang="en-US" sz="500" dirty="0">
                <a:solidFill>
                  <a:schemeClr val="tx1"/>
                </a:solidFill>
              </a:rPr>
              <a:t>：右后灯模块</a:t>
            </a:r>
            <a:r>
              <a:rPr lang="en-US" altLang="zh-CN" sz="500" dirty="0">
                <a:solidFill>
                  <a:schemeClr val="tx1"/>
                </a:solidFill>
              </a:rPr>
              <a:t>2</a:t>
            </a:r>
            <a:r>
              <a:rPr lang="zh-CN" altLang="en-US" sz="500" dirty="0">
                <a:solidFill>
                  <a:schemeClr val="tx1"/>
                </a:solidFill>
              </a:rPr>
              <a:t>网络休眠后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端口仍有输出就唤醒；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0x10</a:t>
            </a:r>
            <a:r>
              <a:rPr lang="zh-CN" altLang="en-US" sz="500" dirty="0">
                <a:solidFill>
                  <a:schemeClr val="tx1"/>
                </a:solidFill>
              </a:rPr>
              <a:t>：后驱电机网络休眠后</a:t>
            </a:r>
            <a:r>
              <a:rPr lang="en-US" altLang="zh-CN" sz="500" dirty="0">
                <a:solidFill>
                  <a:schemeClr val="tx1"/>
                </a:solidFill>
              </a:rPr>
              <a:t>16s</a:t>
            </a:r>
            <a:r>
              <a:rPr lang="zh-CN" altLang="en-US" sz="500" dirty="0">
                <a:solidFill>
                  <a:schemeClr val="tx1"/>
                </a:solidFill>
              </a:rPr>
              <a:t>端口仍有输出就唤醒；</a:t>
            </a:r>
          </a:p>
          <a:p>
            <a:r>
              <a:rPr lang="zh-CN" altLang="en-US" sz="500" dirty="0">
                <a:solidFill>
                  <a:schemeClr val="tx1"/>
                </a:solidFill>
              </a:rPr>
              <a:t>网络保持源：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bit0</a:t>
            </a:r>
            <a:r>
              <a:rPr lang="zh-CN" altLang="en-US" sz="500" dirty="0">
                <a:solidFill>
                  <a:schemeClr val="tx1"/>
                </a:solidFill>
              </a:rPr>
              <a:t>：左后灯模块</a:t>
            </a:r>
            <a:r>
              <a:rPr lang="en-US" altLang="zh-CN" sz="500" dirty="0">
                <a:solidFill>
                  <a:schemeClr val="tx1"/>
                </a:solidFill>
              </a:rPr>
              <a:t>1</a:t>
            </a:r>
            <a:r>
              <a:rPr lang="zh-CN" altLang="en-US" sz="500" dirty="0">
                <a:solidFill>
                  <a:schemeClr val="tx1"/>
                </a:solidFill>
              </a:rPr>
              <a:t>网络休眠后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端口仍有输出就唤醒并保持</a:t>
            </a:r>
            <a:r>
              <a:rPr lang="en-US" altLang="zh-CN" sz="500" dirty="0">
                <a:solidFill>
                  <a:schemeClr val="tx1"/>
                </a:solidFill>
              </a:rPr>
              <a:t>30s</a:t>
            </a:r>
            <a:r>
              <a:rPr lang="zh-CN" altLang="en-US" sz="500" dirty="0">
                <a:solidFill>
                  <a:schemeClr val="tx1"/>
                </a:solidFill>
              </a:rPr>
              <a:t>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bit1</a:t>
            </a:r>
            <a:r>
              <a:rPr lang="zh-CN" altLang="en-US" sz="500" dirty="0">
                <a:solidFill>
                  <a:schemeClr val="tx1"/>
                </a:solidFill>
              </a:rPr>
              <a:t>：左后灯模块</a:t>
            </a:r>
            <a:r>
              <a:rPr lang="en-US" altLang="zh-CN" sz="500" dirty="0">
                <a:solidFill>
                  <a:schemeClr val="tx1"/>
                </a:solidFill>
              </a:rPr>
              <a:t>2</a:t>
            </a:r>
            <a:r>
              <a:rPr lang="zh-CN" altLang="en-US" sz="500" dirty="0">
                <a:solidFill>
                  <a:schemeClr val="tx1"/>
                </a:solidFill>
              </a:rPr>
              <a:t>网络休眠后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端口仍有输出就唤醒并保持</a:t>
            </a:r>
            <a:r>
              <a:rPr lang="en-US" altLang="zh-CN" sz="500" dirty="0">
                <a:solidFill>
                  <a:schemeClr val="tx1"/>
                </a:solidFill>
              </a:rPr>
              <a:t>30s</a:t>
            </a:r>
            <a:r>
              <a:rPr lang="zh-CN" altLang="en-US" sz="500" dirty="0">
                <a:solidFill>
                  <a:schemeClr val="tx1"/>
                </a:solidFill>
              </a:rPr>
              <a:t>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bit2</a:t>
            </a:r>
            <a:r>
              <a:rPr lang="zh-CN" altLang="en-US" sz="500" dirty="0">
                <a:solidFill>
                  <a:schemeClr val="tx1"/>
                </a:solidFill>
              </a:rPr>
              <a:t>：右后灯模块</a:t>
            </a:r>
            <a:r>
              <a:rPr lang="en-US" altLang="zh-CN" sz="500" dirty="0">
                <a:solidFill>
                  <a:schemeClr val="tx1"/>
                </a:solidFill>
              </a:rPr>
              <a:t>1</a:t>
            </a:r>
            <a:r>
              <a:rPr lang="zh-CN" altLang="en-US" sz="500" dirty="0">
                <a:solidFill>
                  <a:schemeClr val="tx1"/>
                </a:solidFill>
              </a:rPr>
              <a:t>网络休眠后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端口仍有输出就唤醒并保持</a:t>
            </a:r>
            <a:r>
              <a:rPr lang="en-US" altLang="zh-CN" sz="500" dirty="0">
                <a:solidFill>
                  <a:schemeClr val="tx1"/>
                </a:solidFill>
              </a:rPr>
              <a:t>30s</a:t>
            </a:r>
            <a:r>
              <a:rPr lang="zh-CN" altLang="en-US" sz="500" dirty="0">
                <a:solidFill>
                  <a:schemeClr val="tx1"/>
                </a:solidFill>
              </a:rPr>
              <a:t>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bit3</a:t>
            </a:r>
            <a:r>
              <a:rPr lang="zh-CN" altLang="en-US" sz="500" dirty="0">
                <a:solidFill>
                  <a:schemeClr val="tx1"/>
                </a:solidFill>
              </a:rPr>
              <a:t>：右后灯模块</a:t>
            </a:r>
            <a:r>
              <a:rPr lang="en-US" altLang="zh-CN" sz="500" dirty="0">
                <a:solidFill>
                  <a:schemeClr val="tx1"/>
                </a:solidFill>
              </a:rPr>
              <a:t>2</a:t>
            </a:r>
            <a:r>
              <a:rPr lang="zh-CN" altLang="en-US" sz="500" dirty="0">
                <a:solidFill>
                  <a:schemeClr val="tx1"/>
                </a:solidFill>
              </a:rPr>
              <a:t>网络休眠后</a:t>
            </a:r>
            <a:r>
              <a:rPr lang="en-US" altLang="zh-CN" sz="500" dirty="0">
                <a:solidFill>
                  <a:schemeClr val="tx1"/>
                </a:solidFill>
              </a:rPr>
              <a:t>16min1s</a:t>
            </a:r>
            <a:r>
              <a:rPr lang="zh-CN" altLang="en-US" sz="500" dirty="0">
                <a:solidFill>
                  <a:schemeClr val="tx1"/>
                </a:solidFill>
              </a:rPr>
              <a:t>端口仍有输出就唤醒并保持</a:t>
            </a:r>
            <a:r>
              <a:rPr lang="en-US" altLang="zh-CN" sz="500" dirty="0">
                <a:solidFill>
                  <a:schemeClr val="tx1"/>
                </a:solidFill>
              </a:rPr>
              <a:t>30s</a:t>
            </a:r>
            <a:r>
              <a:rPr lang="zh-CN" altLang="en-US" sz="500" dirty="0">
                <a:solidFill>
                  <a:schemeClr val="tx1"/>
                </a:solidFill>
              </a:rPr>
              <a:t>；</a:t>
            </a:r>
          </a:p>
          <a:p>
            <a:r>
              <a:rPr lang="en-US" altLang="zh-CN" sz="500" dirty="0">
                <a:solidFill>
                  <a:schemeClr val="tx1"/>
                </a:solidFill>
              </a:rPr>
              <a:t>bit4</a:t>
            </a:r>
            <a:r>
              <a:rPr lang="zh-CN" altLang="en-US" sz="500" dirty="0">
                <a:solidFill>
                  <a:schemeClr val="tx1"/>
                </a:solidFill>
              </a:rPr>
              <a:t>：后驱电机网络休眠后</a:t>
            </a:r>
            <a:r>
              <a:rPr lang="en-US" altLang="zh-CN" sz="500" dirty="0">
                <a:solidFill>
                  <a:schemeClr val="tx1"/>
                </a:solidFill>
              </a:rPr>
              <a:t>16s</a:t>
            </a:r>
            <a:r>
              <a:rPr lang="zh-CN" altLang="en-US" sz="500" dirty="0">
                <a:solidFill>
                  <a:schemeClr val="tx1"/>
                </a:solidFill>
              </a:rPr>
              <a:t>端口仍有输出就唤醒并保持</a:t>
            </a:r>
            <a:r>
              <a:rPr lang="en-US" altLang="zh-CN" sz="500" dirty="0">
                <a:solidFill>
                  <a:schemeClr val="tx1"/>
                </a:solidFill>
              </a:rPr>
              <a:t>30s</a:t>
            </a:r>
            <a:r>
              <a:rPr lang="zh-CN" altLang="en-US" sz="500" dirty="0">
                <a:solidFill>
                  <a:schemeClr val="tx1"/>
                </a:solidFill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210853573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</a:t>
              </a:r>
              <a:r>
                <a:rPr lang="zh-CN" altLang="en-US" sz="1400" dirty="0"/>
                <a:t>状态及电流反馈</a:t>
              </a: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8F65C5D-93AE-4727-B3C5-D2EAC94574E7}"/>
              </a:ext>
            </a:extLst>
          </p:cNvPr>
          <p:cNvSpPr/>
          <p:nvPr/>
        </p:nvSpPr>
        <p:spPr>
          <a:xfrm>
            <a:off x="2304542" y="4048708"/>
            <a:ext cx="1365328" cy="551852"/>
          </a:xfrm>
          <a:prstGeom prst="rect">
            <a:avLst/>
          </a:prstGeom>
          <a:solidFill>
            <a:srgbClr val="00B0F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</a:rPr>
              <a:t>外部发送信号</a:t>
            </a:r>
            <a:r>
              <a:rPr lang="en-US" altLang="zh-CN" sz="800" b="1" dirty="0" err="1">
                <a:solidFill>
                  <a:schemeClr val="tx1"/>
                </a:solidFill>
              </a:rPr>
              <a:t>Demux</a:t>
            </a:r>
            <a:endParaRPr lang="en-US" altLang="zh-CN" sz="800" b="1" dirty="0">
              <a:solidFill>
                <a:schemeClr val="tx1"/>
              </a:solidFill>
            </a:endParaRPr>
          </a:p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PwrSply_a</a:t>
            </a:r>
            <a:r>
              <a:rPr lang="en-US" altLang="zh-CN" sz="800" b="1" dirty="0" err="1">
                <a:solidFill>
                  <a:schemeClr val="tx1"/>
                </a:solidFill>
              </a:rPr>
              <a:t>bPwrSt</a:t>
            </a:r>
            <a:endParaRPr lang="en-US" sz="800" b="1" dirty="0">
              <a:solidFill>
                <a:schemeClr val="tx1"/>
              </a:solidFill>
            </a:endParaRP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PwrSply_au8PwrFaultSt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PwrSply_au16PwrCurr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E073A-7B76-490A-8262-BB78A1B9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9" y="1827674"/>
            <a:ext cx="7963590" cy="214902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BB7D3F5-C829-4A24-868E-DBE79073D5D1}"/>
              </a:ext>
            </a:extLst>
          </p:cNvPr>
          <p:cNvSpPr/>
          <p:nvPr/>
        </p:nvSpPr>
        <p:spPr>
          <a:xfrm>
            <a:off x="4140746" y="4236663"/>
            <a:ext cx="936104" cy="180020"/>
          </a:xfrm>
          <a:prstGeom prst="rightArrow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6FF036-6AA0-461E-A48A-E78BC9A3ADD9}"/>
              </a:ext>
            </a:extLst>
          </p:cNvPr>
          <p:cNvSpPr/>
          <p:nvPr/>
        </p:nvSpPr>
        <p:spPr>
          <a:xfrm>
            <a:off x="5438302" y="4183543"/>
            <a:ext cx="1870796" cy="282182"/>
          </a:xfrm>
          <a:prstGeom prst="rect">
            <a:avLst/>
          </a:prstGeom>
          <a:solidFill>
            <a:srgbClr val="00B0F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</a:rPr>
              <a:t>发送到对应</a:t>
            </a:r>
            <a:r>
              <a:rPr lang="en-US" altLang="zh-CN" sz="800" b="1" dirty="0" err="1">
                <a:solidFill>
                  <a:schemeClr val="tx1"/>
                </a:solidFill>
              </a:rPr>
              <a:t>ComSigCnv</a:t>
            </a:r>
            <a:r>
              <a:rPr lang="zh-CN" altLang="en-US" sz="800" b="1" dirty="0">
                <a:solidFill>
                  <a:schemeClr val="tx1"/>
                </a:solidFill>
              </a:rPr>
              <a:t>的网络信号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5" name="圆角矩形 45">
            <a:extLst>
              <a:ext uri="{FF2B5EF4-FFF2-40B4-BE49-F238E27FC236}">
                <a16:creationId xmlns:a16="http://schemas.microsoft.com/office/drawing/2014/main" id="{050D2986-35E9-47AD-BEAA-3CFD417932B8}"/>
              </a:ext>
            </a:extLst>
          </p:cNvPr>
          <p:cNvSpPr/>
          <p:nvPr/>
        </p:nvSpPr>
        <p:spPr>
          <a:xfrm>
            <a:off x="536621" y="772344"/>
            <a:ext cx="2080199" cy="972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5">
            <a:extLst>
              <a:ext uri="{FF2B5EF4-FFF2-40B4-BE49-F238E27FC236}">
                <a16:creationId xmlns:a16="http://schemas.microsoft.com/office/drawing/2014/main" id="{C7AAB191-CC1A-49C0-96F3-F1B11D30AC16}"/>
              </a:ext>
            </a:extLst>
          </p:cNvPr>
          <p:cNvSpPr/>
          <p:nvPr/>
        </p:nvSpPr>
        <p:spPr>
          <a:xfrm>
            <a:off x="556970" y="950621"/>
            <a:ext cx="1983234" cy="2616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KL15PwrSply_ComCnvTx</a:t>
            </a:r>
            <a:endParaRPr lang="zh-CN" altLang="en-US" sz="11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43">
            <a:extLst>
              <a:ext uri="{FF2B5EF4-FFF2-40B4-BE49-F238E27FC236}">
                <a16:creationId xmlns:a16="http://schemas.microsoft.com/office/drawing/2014/main" id="{33184C86-D3E2-4C11-B68F-20504D54AFB0}"/>
              </a:ext>
            </a:extLst>
          </p:cNvPr>
          <p:cNvSpPr/>
          <p:nvPr/>
        </p:nvSpPr>
        <p:spPr>
          <a:xfrm>
            <a:off x="879176" y="1303774"/>
            <a:ext cx="1338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/>
              <a:t>配电状态及电流反馈</a:t>
            </a:r>
          </a:p>
        </p:txBody>
      </p:sp>
    </p:spTree>
    <p:extLst>
      <p:ext uri="{BB962C8B-B14F-4D97-AF65-F5344CB8AC3E}">
        <p14:creationId xmlns:p14="http://schemas.microsoft.com/office/powerpoint/2010/main" val="181769715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7690235" y="216022"/>
            <a:ext cx="1410353" cy="64806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4823" rIns="0" bIns="0" rtlCol="0" anchor="t">
            <a:normAutofit/>
          </a:bodyPr>
          <a:lstStyle/>
          <a:p>
            <a:pPr defTabSz="762304">
              <a:lnSpc>
                <a:spcPts val="750"/>
              </a:lnSpc>
            </a:pPr>
            <a:endParaRPr lang="en-GB" sz="500" kern="0" dirty="0">
              <a:latin typeface="Bosch Office San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3"/>
            </p:custDataLst>
          </p:nvPr>
        </p:nvSpPr>
        <p:spPr>
          <a:xfrm>
            <a:off x="0" y="4982277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762304">
              <a:lnSpc>
                <a:spcPts val="1917"/>
              </a:lnSpc>
            </a:pPr>
            <a:endParaRPr lang="en-GB" sz="110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7147514" y="466969"/>
            <a:ext cx="790106" cy="1108338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6600" b="1" dirty="0">
                <a:solidFill>
                  <a:schemeClr val="bg1"/>
                </a:solidFill>
                <a:latin typeface="Heiti SC Medium"/>
                <a:ea typeface="Heiti SC Medium"/>
                <a:cs typeface="Heiti SC Medium"/>
              </a:rPr>
              <a:t>1</a:t>
            </a:r>
            <a:endParaRPr kumimoji="1" lang="zh-CN" altLang="en-US" sz="6600" b="1" dirty="0">
              <a:solidFill>
                <a:schemeClr val="bg1"/>
              </a:solidFill>
              <a:latin typeface="Heiti SC Medium"/>
              <a:ea typeface="Heiti SC Medium"/>
              <a:cs typeface="Heiti SC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86397" y="1479037"/>
            <a:ext cx="2117035" cy="584794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latin typeface="黑体-简 细体"/>
                <a:ea typeface="黑体-简 细体"/>
                <a:cs typeface="黑体-简 细体"/>
              </a:rPr>
              <a:t>In Driving Technology in China</a:t>
            </a:r>
          </a:p>
        </p:txBody>
      </p:sp>
      <p:pic>
        <p:nvPicPr>
          <p:cNvPr id="13" name="图片 12" descr="14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502"/>
            <a:ext cx="9145588" cy="475803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10597" y="364224"/>
            <a:ext cx="669765" cy="1139125"/>
          </a:xfrm>
          <a:prstGeom prst="rect">
            <a:avLst/>
          </a:prstGeom>
        </p:spPr>
        <p:txBody>
          <a:bodyPr wrap="none" lIns="91458" tIns="45729" rIns="91458" bIns="45729">
            <a:spAutoFit/>
          </a:bodyPr>
          <a:lstStyle/>
          <a:p>
            <a:r>
              <a:rPr lang="en-US" altLang="zh-CN" sz="6800" b="1" dirty="0">
                <a:solidFill>
                  <a:schemeClr val="bg1"/>
                </a:solidFill>
                <a:latin typeface="Arial"/>
                <a:ea typeface="黑体-简 中等"/>
                <a:cs typeface="黑体-简 细体"/>
              </a:rPr>
              <a:t>1</a:t>
            </a:r>
            <a:endParaRPr lang="zh-CN" altLang="en-US" sz="68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3851" y="1024316"/>
            <a:ext cx="571080" cy="307872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1400" dirty="0">
                <a:solidFill>
                  <a:srgbClr val="FFFFFF"/>
                </a:solidFill>
                <a:latin typeface="Arial"/>
                <a:ea typeface="黑体-简 中等"/>
              </a:rPr>
              <a:t>No.</a:t>
            </a:r>
            <a:endParaRPr kumimoji="1" lang="zh-CN" altLang="en-US" sz="1400" dirty="0">
              <a:solidFill>
                <a:srgbClr val="FFFFFF"/>
              </a:solidFill>
              <a:latin typeface="Arial"/>
              <a:ea typeface="黑体-简 中等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49928" y="1350421"/>
            <a:ext cx="2153503" cy="901037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In Driving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Technology </a:t>
            </a: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in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China</a:t>
            </a:r>
            <a:endParaRPr kumimoji="1" lang="zh-CN" altLang="en-US" sz="1600" dirty="0">
              <a:solidFill>
                <a:srgbClr val="FFFFFF"/>
              </a:solidFill>
              <a:latin typeface="Arial"/>
              <a:ea typeface="黑体-简 细体"/>
            </a:endParaRPr>
          </a:p>
        </p:txBody>
      </p:sp>
      <p:pic>
        <p:nvPicPr>
          <p:cNvPr id="20" name="Grafik 5"/>
          <p:cNvPicPr/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1021" y="5052784"/>
            <a:ext cx="9171250" cy="10725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2" name="Grafik 4"/>
          <p:cNvPicPr/>
          <p:nvPr>
            <p:custDataLst>
              <p:tags r:id="rId5"/>
            </p:custDataLst>
          </p:nvPr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4960" y="4803771"/>
            <a:ext cx="820016" cy="171551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1" y="4815209"/>
            <a:ext cx="1540561" cy="1601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795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728478" y="1708448"/>
            <a:ext cx="568863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GAC-ZCU</a:t>
            </a:r>
            <a:r>
              <a:rPr lang="zh-CN" altLang="en-US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智能配电概念文档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38849" y="2644552"/>
            <a:ext cx="446789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  20221013 ——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7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系统需求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F2F9D7D-EE24-4A5E-A462-359B8595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8" y="735760"/>
            <a:ext cx="3145563" cy="385785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791447-B098-4418-BD8E-DFE0C32D8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19603"/>
              </p:ext>
            </p:extLst>
          </p:nvPr>
        </p:nvGraphicFramePr>
        <p:xfrm>
          <a:off x="3456670" y="1522182"/>
          <a:ext cx="536459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3863812376"/>
                    </a:ext>
                  </a:extLst>
                </a:gridCol>
                <a:gridCol w="2244248">
                  <a:extLst>
                    <a:ext uri="{9D8B030D-6E8A-4147-A177-3AD203B41FA5}">
                      <a16:colId xmlns:a16="http://schemas.microsoft.com/office/drawing/2014/main" val="2139992215"/>
                    </a:ext>
                  </a:extLst>
                </a:gridCol>
                <a:gridCol w="1788198">
                  <a:extLst>
                    <a:ext uri="{9D8B030D-6E8A-4147-A177-3AD203B41FA5}">
                      <a16:colId xmlns:a16="http://schemas.microsoft.com/office/drawing/2014/main" val="1673279068"/>
                    </a:ext>
                  </a:extLst>
                </a:gridCol>
              </a:tblGrid>
              <a:tr h="1734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配电区域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端口类型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特殊芯片型号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39588"/>
                  </a:ext>
                </a:extLst>
              </a:tr>
              <a:tr h="1734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前区域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OPH:ECP\</a:t>
                      </a:r>
                      <a:r>
                        <a:rPr lang="zh-CN" altLang="en-US" sz="700" dirty="0"/>
                        <a:t>左大灯</a:t>
                      </a:r>
                      <a:r>
                        <a:rPr lang="en-US" altLang="zh-CN" sz="700" dirty="0"/>
                        <a:t>LCU</a:t>
                      </a:r>
                      <a:r>
                        <a:rPr lang="zh-CN" altLang="en-US" sz="700" dirty="0"/>
                        <a:t>供电</a:t>
                      </a:r>
                      <a:r>
                        <a:rPr lang="en-US" altLang="zh-CN" sz="700" dirty="0"/>
                        <a:t>\</a:t>
                      </a:r>
                      <a:r>
                        <a:rPr lang="zh-CN" altLang="en-US" sz="700" dirty="0"/>
                        <a:t>右大灯</a:t>
                      </a:r>
                      <a:r>
                        <a:rPr lang="en-US" altLang="zh-CN" sz="700" dirty="0"/>
                        <a:t>LCU</a:t>
                      </a:r>
                      <a:r>
                        <a:rPr lang="zh-CN" altLang="en-US" sz="700" dirty="0"/>
                        <a:t>供电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TLE75080:AQS\</a:t>
                      </a:r>
                      <a:r>
                        <a:rPr lang="en-US" sz="700" dirty="0" err="1"/>
                        <a:t>B</a:t>
                      </a:r>
                      <a:r>
                        <a:rPr lang="en-US" altLang="zh-CN" sz="700" dirty="0" err="1"/>
                        <a:t>reakSW</a:t>
                      </a:r>
                      <a:r>
                        <a:rPr lang="en-US" altLang="zh-CN" sz="700" dirty="0"/>
                        <a:t>\KL15F1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12346"/>
                  </a:ext>
                </a:extLst>
              </a:tr>
              <a:tr h="1734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后区域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OPH:KL15</a:t>
                      </a:r>
                      <a:r>
                        <a:rPr lang="zh-CN" altLang="en-US" sz="700" dirty="0"/>
                        <a:t>使能</a:t>
                      </a:r>
                      <a:r>
                        <a:rPr lang="en-US" altLang="zh-CN" sz="700" dirty="0"/>
                        <a:t>\Crank</a:t>
                      </a:r>
                      <a:r>
                        <a:rPr lang="zh-CN" altLang="en-US" sz="700" dirty="0"/>
                        <a:t>使能</a:t>
                      </a:r>
                      <a:r>
                        <a:rPr lang="en-US" altLang="zh-CN" sz="700" dirty="0"/>
                        <a:t>\</a:t>
                      </a:r>
                    </a:p>
                    <a:p>
                      <a:pPr algn="ctr"/>
                      <a:r>
                        <a:rPr lang="zh-CN" altLang="en-US" sz="700" dirty="0"/>
                        <a:t>左后灯模块</a:t>
                      </a:r>
                      <a:r>
                        <a:rPr lang="en-US" altLang="zh-CN" sz="700" dirty="0"/>
                        <a:t>1\</a:t>
                      </a:r>
                      <a:r>
                        <a:rPr lang="zh-CN" altLang="en-US" sz="700" dirty="0"/>
                        <a:t>右后灯模块</a:t>
                      </a:r>
                      <a:r>
                        <a:rPr lang="en-US" altLang="zh-CN" sz="700" dirty="0"/>
                        <a:t>1\</a:t>
                      </a:r>
                    </a:p>
                    <a:p>
                      <a:pPr algn="ctr"/>
                      <a:r>
                        <a:rPr lang="zh-CN" altLang="en-US" sz="700" dirty="0"/>
                        <a:t>左后灯模块</a:t>
                      </a:r>
                      <a:r>
                        <a:rPr lang="en-US" altLang="zh-CN" sz="700" dirty="0"/>
                        <a:t>2\</a:t>
                      </a:r>
                      <a:r>
                        <a:rPr lang="zh-CN" altLang="en-US" sz="700" dirty="0"/>
                        <a:t>右后灯模块</a:t>
                      </a:r>
                      <a:r>
                        <a:rPr lang="en-US" altLang="zh-CN" sz="700" dirty="0"/>
                        <a:t>2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00688"/>
                  </a:ext>
                </a:extLst>
              </a:tr>
              <a:tr h="1734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左区域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TLE75080:ETC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78702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E4622F-79A6-49B8-BA90-2341E12A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903763"/>
              </p:ext>
            </p:extLst>
          </p:nvPr>
        </p:nvGraphicFramePr>
        <p:xfrm>
          <a:off x="3456670" y="2635250"/>
          <a:ext cx="38164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4251986019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266156137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8256002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" dirty="0"/>
                        <a:t>配电区域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" dirty="0"/>
                        <a:t>配电路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" dirty="0"/>
                        <a:t>复用</a:t>
                      </a:r>
                      <a:r>
                        <a:rPr lang="en-US" altLang="zh-CN" sz="600" dirty="0"/>
                        <a:t>PIN</a:t>
                      </a:r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72267"/>
                  </a:ext>
                </a:extLst>
              </a:tr>
              <a:tr h="1730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前区域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" dirty="0"/>
                        <a:t>电动压缩机（</a:t>
                      </a:r>
                      <a:r>
                        <a:rPr lang="en-US" altLang="zh-CN" sz="600" dirty="0"/>
                        <a:t>A02</a:t>
                      </a:r>
                      <a:r>
                        <a:rPr lang="zh-CN" altLang="en-US" sz="600" dirty="0"/>
                        <a:t>、</a:t>
                      </a:r>
                      <a:r>
                        <a:rPr lang="en-US" altLang="zh-CN" sz="600" dirty="0"/>
                        <a:t>A09</a:t>
                      </a:r>
                      <a:r>
                        <a:rPr lang="zh-CN" altLang="en-US" sz="600" dirty="0"/>
                        <a:t>混动）</a:t>
                      </a:r>
                      <a:endParaRPr lang="en-US" altLang="zh-CN" sz="600" dirty="0"/>
                    </a:p>
                    <a:p>
                      <a:pPr algn="ctr"/>
                      <a:r>
                        <a:rPr lang="zh-CN" altLang="en-US" sz="600" dirty="0"/>
                        <a:t>空调外控电磁阀（</a:t>
                      </a:r>
                      <a:r>
                        <a:rPr lang="en-US" altLang="zh-CN" sz="600" dirty="0"/>
                        <a:t>A09</a:t>
                      </a:r>
                      <a:r>
                        <a:rPr lang="zh-CN" altLang="en-US" sz="600" dirty="0"/>
                        <a:t>燃油）</a:t>
                      </a:r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09600"/>
                  </a:ext>
                </a:extLst>
              </a:tr>
              <a:tr h="122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左区域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602280"/>
                  </a:ext>
                </a:extLst>
              </a:tr>
              <a:tr h="122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右区域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044726"/>
                  </a:ext>
                </a:extLst>
              </a:tr>
              <a:tr h="1899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dirty="0"/>
                        <a:t>后区域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600" dirty="0"/>
                        <a:t>电子油泵（</a:t>
                      </a:r>
                      <a:r>
                        <a:rPr lang="en-US" altLang="zh-CN" sz="600" dirty="0"/>
                        <a:t>A02</a:t>
                      </a:r>
                      <a:r>
                        <a:rPr lang="zh-CN" altLang="en-US" sz="600" dirty="0"/>
                        <a:t>）</a:t>
                      </a:r>
                      <a:endParaRPr lang="en-US" altLang="zh-CN" sz="600" dirty="0"/>
                    </a:p>
                    <a:p>
                      <a:pPr algn="ctr"/>
                      <a:r>
                        <a:rPr lang="zh-CN" altLang="en-US" sz="600" dirty="0"/>
                        <a:t>燃油泵（</a:t>
                      </a:r>
                      <a:r>
                        <a:rPr lang="en-US" altLang="zh-CN" sz="600" dirty="0"/>
                        <a:t>A09</a:t>
                      </a:r>
                      <a:r>
                        <a:rPr lang="zh-CN" altLang="en-US" sz="600" dirty="0"/>
                        <a:t>）</a:t>
                      </a:r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571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62204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高边配电驱动控制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BB378D6-CA31-4D1A-8777-A313E564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741" y="7216"/>
            <a:ext cx="2541540" cy="141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E14FEC-D7A9-48E2-8B7F-5EE6A4A6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301" y="1747504"/>
            <a:ext cx="518205" cy="4724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D7535D-8F4F-4764-81A1-9D633D280EE5}"/>
              </a:ext>
            </a:extLst>
          </p:cNvPr>
          <p:cNvSpPr/>
          <p:nvPr/>
        </p:nvSpPr>
        <p:spPr>
          <a:xfrm>
            <a:off x="7021066" y="1492424"/>
            <a:ext cx="1578674" cy="20104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I</a:t>
            </a:r>
            <a:r>
              <a:rPr lang="en-US" altLang="zh-CN" sz="800" dirty="0" err="1">
                <a:solidFill>
                  <a:schemeClr val="tx1"/>
                </a:solidFill>
              </a:rPr>
              <a:t>ntelligentPowerSupply</a:t>
            </a:r>
            <a:r>
              <a:rPr lang="zh-CN" altLang="en-US" sz="800" dirty="0">
                <a:solidFill>
                  <a:schemeClr val="tx1"/>
                </a:solidFill>
              </a:rPr>
              <a:t>定义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2661B5-3C52-4044-96B9-32C4F0E8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07" y="1005753"/>
            <a:ext cx="6288691" cy="8634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2B2E87-A980-43CE-BA8A-C36B0BB63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87" y="1989481"/>
            <a:ext cx="6689211" cy="6434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8D10AD-A00B-41A0-B28D-1B8DE3381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87" y="2721930"/>
            <a:ext cx="6703353" cy="424263"/>
          </a:xfrm>
          <a:prstGeom prst="rect">
            <a:avLst/>
          </a:prstGeom>
        </p:spPr>
      </p:pic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04258D09-C783-4BE1-9454-5D7ED573986B}"/>
              </a:ext>
            </a:extLst>
          </p:cNvPr>
          <p:cNvSpPr/>
          <p:nvPr/>
        </p:nvSpPr>
        <p:spPr>
          <a:xfrm>
            <a:off x="151806" y="3235177"/>
            <a:ext cx="7917700" cy="133214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1. </a:t>
            </a:r>
            <a:r>
              <a:rPr lang="en-US" altLang="zh-CN" sz="1400" dirty="0" err="1">
                <a:solidFill>
                  <a:schemeClr val="tx1"/>
                </a:solidFill>
              </a:rPr>
              <a:t>IntelligentPowerSupply</a:t>
            </a:r>
            <a:r>
              <a:rPr lang="zh-CN" altLang="en-US" sz="1400" dirty="0">
                <a:solidFill>
                  <a:schemeClr val="tx1"/>
                </a:solidFill>
              </a:rPr>
              <a:t>是对所有上电请求信号的统称；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2.ZCU</a:t>
            </a:r>
            <a:r>
              <a:rPr lang="zh-CN" altLang="en-US" sz="1400" dirty="0">
                <a:solidFill>
                  <a:schemeClr val="tx1"/>
                </a:solidFill>
              </a:rPr>
              <a:t>收到</a:t>
            </a:r>
            <a:r>
              <a:rPr lang="en-US" altLang="zh-CN" sz="1400" dirty="0">
                <a:solidFill>
                  <a:schemeClr val="tx1"/>
                </a:solidFill>
              </a:rPr>
              <a:t>CCU</a:t>
            </a:r>
            <a:r>
              <a:rPr lang="zh-CN" altLang="en-US" sz="1400" dirty="0">
                <a:solidFill>
                  <a:schemeClr val="tx1"/>
                </a:solidFill>
              </a:rPr>
              <a:t>发送的的</a:t>
            </a:r>
            <a:r>
              <a:rPr lang="en-US" altLang="zh-CN" sz="1400" dirty="0" err="1">
                <a:solidFill>
                  <a:schemeClr val="tx1"/>
                </a:solidFill>
              </a:rPr>
              <a:t>IntelligentPowerSupply</a:t>
            </a:r>
            <a:r>
              <a:rPr lang="en-US" altLang="zh-CN" sz="1400" dirty="0">
                <a:solidFill>
                  <a:schemeClr val="tx1"/>
                </a:solidFill>
              </a:rPr>
              <a:t>=1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</a:rPr>
              <a:t>ZCU</a:t>
            </a:r>
            <a:r>
              <a:rPr lang="zh-CN" altLang="en-US" sz="1400" dirty="0">
                <a:solidFill>
                  <a:schemeClr val="tx1"/>
                </a:solidFill>
              </a:rPr>
              <a:t>控制相应端口上电；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3.ZCU</a:t>
            </a:r>
            <a:r>
              <a:rPr lang="zh-CN" altLang="en-US" sz="1400" dirty="0">
                <a:solidFill>
                  <a:schemeClr val="tx1"/>
                </a:solidFill>
              </a:rPr>
              <a:t>收到</a:t>
            </a:r>
            <a:r>
              <a:rPr lang="en-US" altLang="zh-CN" sz="1400" dirty="0">
                <a:solidFill>
                  <a:schemeClr val="tx1"/>
                </a:solidFill>
              </a:rPr>
              <a:t>CCU</a:t>
            </a:r>
            <a:r>
              <a:rPr lang="zh-CN" altLang="en-US" sz="1400" dirty="0">
                <a:solidFill>
                  <a:schemeClr val="tx1"/>
                </a:solidFill>
              </a:rPr>
              <a:t>发送的的</a:t>
            </a:r>
            <a:r>
              <a:rPr lang="en-US" altLang="zh-CN" sz="1400" dirty="0" err="1">
                <a:solidFill>
                  <a:schemeClr val="tx1"/>
                </a:solidFill>
              </a:rPr>
              <a:t>IntelligentPowerSupply</a:t>
            </a:r>
            <a:r>
              <a:rPr lang="en-US" altLang="zh-CN" sz="1400" dirty="0">
                <a:solidFill>
                  <a:schemeClr val="tx1"/>
                </a:solidFill>
              </a:rPr>
              <a:t>=0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</a:rPr>
              <a:t>ZCU</a:t>
            </a:r>
            <a:r>
              <a:rPr lang="zh-CN" altLang="en-US" sz="1400" dirty="0">
                <a:solidFill>
                  <a:schemeClr val="tx1"/>
                </a:solidFill>
              </a:rPr>
              <a:t>控制相应端口下电；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4.ZCU</a:t>
            </a:r>
            <a:r>
              <a:rPr lang="zh-CN" altLang="en-US" sz="1400" dirty="0">
                <a:solidFill>
                  <a:schemeClr val="tx1"/>
                </a:solidFill>
              </a:rPr>
              <a:t>收到</a:t>
            </a:r>
            <a:r>
              <a:rPr lang="en-US" altLang="zh-CN" sz="1400" dirty="0">
                <a:solidFill>
                  <a:schemeClr val="tx1"/>
                </a:solidFill>
              </a:rPr>
              <a:t>CCU</a:t>
            </a:r>
            <a:r>
              <a:rPr lang="zh-CN" altLang="en-US" sz="1400" dirty="0">
                <a:solidFill>
                  <a:schemeClr val="tx1"/>
                </a:solidFill>
              </a:rPr>
              <a:t>发送的的</a:t>
            </a:r>
            <a:r>
              <a:rPr lang="en-US" altLang="zh-CN" sz="1400" dirty="0" err="1">
                <a:solidFill>
                  <a:schemeClr val="tx1"/>
                </a:solidFill>
              </a:rPr>
              <a:t>IntelligentPowerSupply</a:t>
            </a:r>
            <a:r>
              <a:rPr lang="en-US" altLang="zh-CN" sz="1400" dirty="0">
                <a:solidFill>
                  <a:schemeClr val="tx1"/>
                </a:solidFill>
              </a:rPr>
              <a:t>=2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</a:rPr>
              <a:t>ZCU</a:t>
            </a:r>
            <a:r>
              <a:rPr lang="zh-CN" altLang="en-US" sz="1400" dirty="0">
                <a:solidFill>
                  <a:schemeClr val="tx1"/>
                </a:solidFill>
              </a:rPr>
              <a:t>控制相应端口上电；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特殊：</a:t>
            </a:r>
            <a:r>
              <a:rPr lang="en-US" altLang="zh-CN" sz="1400" dirty="0">
                <a:solidFill>
                  <a:schemeClr val="tx1"/>
                </a:solidFill>
              </a:rPr>
              <a:t>ZCU</a:t>
            </a:r>
            <a:r>
              <a:rPr lang="zh-CN" altLang="en-US" sz="1400" dirty="0">
                <a:solidFill>
                  <a:schemeClr val="tx1"/>
                </a:solidFill>
              </a:rPr>
              <a:t>收到</a:t>
            </a:r>
            <a:r>
              <a:rPr lang="en-US" altLang="zh-CN" sz="1400" dirty="0" err="1">
                <a:solidFill>
                  <a:schemeClr val="tx1"/>
                </a:solidFill>
              </a:rPr>
              <a:t>HUDPowerSup</a:t>
            </a:r>
            <a:r>
              <a:rPr lang="en-US" altLang="zh-CN" sz="1400" dirty="0">
                <a:solidFill>
                  <a:schemeClr val="tx1"/>
                </a:solidFill>
              </a:rPr>
              <a:t>=2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</a:rPr>
              <a:t>ZCUR</a:t>
            </a:r>
            <a:r>
              <a:rPr lang="zh-CN" altLang="en-US" sz="1400" dirty="0">
                <a:solidFill>
                  <a:schemeClr val="tx1"/>
                </a:solidFill>
              </a:rPr>
              <a:t>延时</a:t>
            </a:r>
            <a:r>
              <a:rPr lang="en-US" altLang="zh-CN" sz="1400" dirty="0">
                <a:solidFill>
                  <a:schemeClr val="tx1"/>
                </a:solidFill>
              </a:rPr>
              <a:t>40S</a:t>
            </a:r>
            <a:r>
              <a:rPr lang="zh-CN" altLang="en-US" sz="1400" dirty="0">
                <a:solidFill>
                  <a:schemeClr val="tx1"/>
                </a:solidFill>
              </a:rPr>
              <a:t>断开</a:t>
            </a:r>
            <a:r>
              <a:rPr lang="en-US" altLang="zh-CN" sz="1400" dirty="0">
                <a:solidFill>
                  <a:schemeClr val="tx1"/>
                </a:solidFill>
              </a:rPr>
              <a:t>HUD</a:t>
            </a:r>
            <a:r>
              <a:rPr lang="zh-CN" altLang="en-US" sz="1400" dirty="0">
                <a:solidFill>
                  <a:schemeClr val="tx1"/>
                </a:solidFill>
              </a:rPr>
              <a:t>配电端口；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5.ZCU</a:t>
            </a:r>
            <a:r>
              <a:rPr lang="zh-CN" altLang="en-US" sz="1400" dirty="0">
                <a:solidFill>
                  <a:schemeClr val="tx1"/>
                </a:solidFill>
              </a:rPr>
              <a:t>收到</a:t>
            </a:r>
            <a:r>
              <a:rPr lang="en-US" altLang="zh-CN" sz="1400" dirty="0">
                <a:solidFill>
                  <a:schemeClr val="tx1"/>
                </a:solidFill>
              </a:rPr>
              <a:t>CCU</a:t>
            </a:r>
            <a:r>
              <a:rPr lang="zh-CN" altLang="en-US" sz="1400" dirty="0">
                <a:solidFill>
                  <a:schemeClr val="tx1"/>
                </a:solidFill>
              </a:rPr>
              <a:t>发送的的</a:t>
            </a:r>
            <a:r>
              <a:rPr lang="en-US" altLang="zh-CN" sz="1400" dirty="0" err="1">
                <a:solidFill>
                  <a:schemeClr val="tx1"/>
                </a:solidFill>
              </a:rPr>
              <a:t>IntelligentPowerSupply</a:t>
            </a:r>
            <a:r>
              <a:rPr lang="en-US" altLang="zh-CN" sz="1400" dirty="0">
                <a:solidFill>
                  <a:schemeClr val="tx1"/>
                </a:solidFill>
              </a:rPr>
              <a:t>=3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</a:rPr>
              <a:t>ZCU</a:t>
            </a:r>
            <a:r>
              <a:rPr lang="zh-CN" altLang="en-US" sz="1400" dirty="0">
                <a:solidFill>
                  <a:schemeClr val="tx1"/>
                </a:solidFill>
              </a:rPr>
              <a:t>保持收到</a:t>
            </a:r>
            <a:r>
              <a:rPr lang="en-US" altLang="zh-CN" sz="1400" dirty="0">
                <a:solidFill>
                  <a:schemeClr val="tx1"/>
                </a:solidFill>
              </a:rPr>
              <a:t>Invalid</a:t>
            </a:r>
            <a:r>
              <a:rPr lang="zh-CN" altLang="en-US" sz="1400" dirty="0">
                <a:solidFill>
                  <a:schemeClr val="tx1"/>
                </a:solidFill>
              </a:rPr>
              <a:t>前的配电端口状态；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5BAAA2-0442-489F-8C38-C182611506B1}"/>
              </a:ext>
            </a:extLst>
          </p:cNvPr>
          <p:cNvSpPr/>
          <p:nvPr/>
        </p:nvSpPr>
        <p:spPr>
          <a:xfrm>
            <a:off x="149987" y="770233"/>
            <a:ext cx="1578674" cy="20104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正常情况下的配电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98397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高边配电驱动控制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BB378D6-CA31-4D1A-8777-A313E564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741" y="7216"/>
            <a:ext cx="2541540" cy="141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E14FEC-D7A9-48E2-8B7F-5EE6A4A6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301" y="1747504"/>
            <a:ext cx="518205" cy="4724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D7535D-8F4F-4764-81A1-9D633D280EE5}"/>
              </a:ext>
            </a:extLst>
          </p:cNvPr>
          <p:cNvSpPr/>
          <p:nvPr/>
        </p:nvSpPr>
        <p:spPr>
          <a:xfrm>
            <a:off x="7021066" y="1492424"/>
            <a:ext cx="1578674" cy="20104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I</a:t>
            </a:r>
            <a:r>
              <a:rPr lang="en-US" altLang="zh-CN" sz="800" dirty="0" err="1">
                <a:solidFill>
                  <a:schemeClr val="tx1"/>
                </a:solidFill>
              </a:rPr>
              <a:t>ntelligentPowerSupply</a:t>
            </a:r>
            <a:r>
              <a:rPr lang="zh-CN" altLang="en-US" sz="800" dirty="0">
                <a:solidFill>
                  <a:schemeClr val="tx1"/>
                </a:solidFill>
              </a:rPr>
              <a:t>定义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04258D09-C783-4BE1-9454-5D7ED573986B}"/>
              </a:ext>
            </a:extLst>
          </p:cNvPr>
          <p:cNvSpPr/>
          <p:nvPr/>
        </p:nvSpPr>
        <p:spPr>
          <a:xfrm>
            <a:off x="504342" y="3364632"/>
            <a:ext cx="7917700" cy="11157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1.</a:t>
            </a:r>
            <a:r>
              <a:rPr lang="zh-CN" altLang="en-US" sz="1400" dirty="0">
                <a:solidFill>
                  <a:schemeClr val="tx1"/>
                </a:solidFill>
              </a:rPr>
              <a:t>若通信丢失前</a:t>
            </a:r>
            <a:r>
              <a:rPr lang="en-US" altLang="zh-CN" sz="1400" dirty="0" err="1">
                <a:solidFill>
                  <a:schemeClr val="tx1"/>
                </a:solidFill>
              </a:rPr>
              <a:t>IntelligentPowerSupply</a:t>
            </a:r>
            <a:r>
              <a:rPr lang="en-US" altLang="zh-CN" sz="1400" dirty="0">
                <a:solidFill>
                  <a:schemeClr val="tx1"/>
                </a:solidFill>
              </a:rPr>
              <a:t>=0</a:t>
            </a:r>
            <a:r>
              <a:rPr lang="zh-CN" altLang="en-US" sz="1400" dirty="0">
                <a:solidFill>
                  <a:schemeClr val="tx1"/>
                </a:solidFill>
              </a:rPr>
              <a:t>，则保持端口关闭，信号恢复后执行最新指令；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2.</a:t>
            </a:r>
            <a:r>
              <a:rPr lang="zh-CN" altLang="en-US" sz="1400" dirty="0">
                <a:solidFill>
                  <a:schemeClr val="tx1"/>
                </a:solidFill>
              </a:rPr>
              <a:t>若通信丢失前</a:t>
            </a:r>
            <a:r>
              <a:rPr lang="en-US" altLang="zh-CN" sz="1400" dirty="0" err="1">
                <a:solidFill>
                  <a:schemeClr val="tx1"/>
                </a:solidFill>
              </a:rPr>
              <a:t>IntelligentPowerSupply</a:t>
            </a:r>
            <a:r>
              <a:rPr lang="en-US" altLang="zh-CN" sz="1400" dirty="0">
                <a:solidFill>
                  <a:schemeClr val="tx1"/>
                </a:solidFill>
              </a:rPr>
              <a:t>=1</a:t>
            </a:r>
            <a:r>
              <a:rPr lang="zh-CN" altLang="en-US" sz="1400" dirty="0">
                <a:solidFill>
                  <a:schemeClr val="tx1"/>
                </a:solidFill>
              </a:rPr>
              <a:t>，则控制驱动端口持续打开，并开始计时</a:t>
            </a:r>
            <a:r>
              <a:rPr lang="en-US" altLang="zh-CN" sz="1400" dirty="0">
                <a:solidFill>
                  <a:schemeClr val="tx1"/>
                </a:solidFill>
              </a:rPr>
              <a:t>16min</a:t>
            </a:r>
            <a:r>
              <a:rPr lang="zh-CN" altLang="en-US" sz="1400" dirty="0">
                <a:solidFill>
                  <a:schemeClr val="tx1"/>
                </a:solidFill>
              </a:rPr>
              <a:t>，计时结束后关闭端口，并且计时器清零，或直至</a:t>
            </a:r>
            <a:r>
              <a:rPr lang="en-US" altLang="zh-CN" sz="1400" dirty="0">
                <a:solidFill>
                  <a:schemeClr val="tx1"/>
                </a:solidFill>
              </a:rPr>
              <a:t>ZCU</a:t>
            </a:r>
            <a:r>
              <a:rPr lang="zh-CN" altLang="en-US" sz="1400" dirty="0">
                <a:solidFill>
                  <a:schemeClr val="tx1"/>
                </a:solidFill>
              </a:rPr>
              <a:t>信号恢复后按最新指令执行。计时期间，</a:t>
            </a:r>
            <a:r>
              <a:rPr lang="en-US" altLang="zh-CN" sz="1400" dirty="0">
                <a:solidFill>
                  <a:schemeClr val="tx1"/>
                </a:solidFill>
              </a:rPr>
              <a:t>ZCU</a:t>
            </a:r>
            <a:r>
              <a:rPr lang="zh-CN" altLang="en-US" sz="1400" dirty="0">
                <a:solidFill>
                  <a:schemeClr val="tx1"/>
                </a:solidFill>
              </a:rPr>
              <a:t>要作为本地保持源。（</a:t>
            </a:r>
            <a:r>
              <a:rPr lang="zh-CN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当前和客户沟通，不区分</a:t>
            </a:r>
            <a:r>
              <a:rPr lang="en-US" altLang="zh-CN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UsageModeSt</a:t>
            </a:r>
            <a:r>
              <a:rPr lang="zh-CN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的状态，丢失后都按照</a:t>
            </a:r>
            <a:r>
              <a:rPr lang="en-US" altLang="zh-CN" sz="1400" dirty="0">
                <a:solidFill>
                  <a:schemeClr val="tx1"/>
                </a:solidFill>
                <a:highlight>
                  <a:srgbClr val="FFFF00"/>
                </a:highlight>
              </a:rPr>
              <a:t>16min</a:t>
            </a:r>
            <a:r>
              <a:rPr lang="zh-CN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计时</a:t>
            </a:r>
            <a:r>
              <a:rPr lang="zh-CN" altLang="en-US" sz="1400" dirty="0">
                <a:solidFill>
                  <a:schemeClr val="tx1"/>
                </a:solidFill>
              </a:rPr>
              <a:t>）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5BAAA2-0442-489F-8C38-C182611506B1}"/>
              </a:ext>
            </a:extLst>
          </p:cNvPr>
          <p:cNvSpPr/>
          <p:nvPr/>
        </p:nvSpPr>
        <p:spPr>
          <a:xfrm>
            <a:off x="414229" y="758275"/>
            <a:ext cx="1578674" cy="20104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通信丢失下的配电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2FE3D-D864-4FF3-BAF0-DEF265BE3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58" y="1011299"/>
            <a:ext cx="5646943" cy="21719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98702-BEAF-4494-B06A-695C0E565ED0}"/>
              </a:ext>
            </a:extLst>
          </p:cNvPr>
          <p:cNvSpPr/>
          <p:nvPr/>
        </p:nvSpPr>
        <p:spPr>
          <a:xfrm>
            <a:off x="7021066" y="2263276"/>
            <a:ext cx="1578674" cy="20104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UMM_UsageModeSt</a:t>
            </a:r>
            <a:r>
              <a:rPr lang="zh-CN" altLang="en-US" sz="800" dirty="0">
                <a:solidFill>
                  <a:schemeClr val="tx1"/>
                </a:solidFill>
              </a:rPr>
              <a:t>定义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F45D92-587F-43B9-923F-30F6012F2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301" y="2516300"/>
            <a:ext cx="548688" cy="5334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212596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高边配电驱动控制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7535D-8F4F-4764-81A1-9D633D280EE5}"/>
              </a:ext>
            </a:extLst>
          </p:cNvPr>
          <p:cNvSpPr/>
          <p:nvPr/>
        </p:nvSpPr>
        <p:spPr>
          <a:xfrm>
            <a:off x="4587977" y="181083"/>
            <a:ext cx="1944216" cy="2445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EL_PositionLightTimingOFFCfg</a:t>
            </a:r>
            <a:r>
              <a:rPr lang="zh-CN" altLang="en-US" sz="800" dirty="0">
                <a:solidFill>
                  <a:schemeClr val="tx1"/>
                </a:solidFill>
              </a:rPr>
              <a:t>定义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04258D09-C783-4BE1-9454-5D7ED573986B}"/>
              </a:ext>
            </a:extLst>
          </p:cNvPr>
          <p:cNvSpPr/>
          <p:nvPr/>
        </p:nvSpPr>
        <p:spPr>
          <a:xfrm>
            <a:off x="3742868" y="704604"/>
            <a:ext cx="5400886" cy="40437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>
                <a:solidFill>
                  <a:schemeClr val="tx1"/>
                </a:solidFill>
              </a:rPr>
              <a:t> 	</a:t>
            </a:r>
          </a:p>
          <a:p>
            <a:r>
              <a:rPr lang="zh-CN" altLang="en-US" sz="800" b="1" dirty="0">
                <a:solidFill>
                  <a:schemeClr val="tx1"/>
                </a:solidFill>
              </a:rPr>
              <a:t>    </a:t>
            </a:r>
            <a:r>
              <a:rPr lang="zh-CN" altLang="en-US" sz="700" b="1" dirty="0">
                <a:solidFill>
                  <a:schemeClr val="tx1"/>
                </a:solidFill>
              </a:rPr>
              <a:t>前后大灯配电：</a:t>
            </a:r>
          </a:p>
          <a:p>
            <a:r>
              <a:rPr lang="zh-CN" altLang="en-US" sz="700" dirty="0">
                <a:solidFill>
                  <a:schemeClr val="tx1"/>
                </a:solidFill>
              </a:rPr>
              <a:t>前提：总线休眠前</a:t>
            </a:r>
            <a:r>
              <a:rPr lang="en-US" altLang="zh-CN" sz="700" dirty="0" err="1">
                <a:solidFill>
                  <a:schemeClr val="tx1"/>
                </a:solidFill>
              </a:rPr>
              <a:t>UMM_UsageModeSt</a:t>
            </a:r>
            <a:r>
              <a:rPr lang="en-US" altLang="zh-CN" sz="700" dirty="0">
                <a:solidFill>
                  <a:schemeClr val="tx1"/>
                </a:solidFill>
              </a:rPr>
              <a:t>=0</a:t>
            </a:r>
            <a:r>
              <a:rPr lang="zh-CN" altLang="en-US" sz="700" dirty="0">
                <a:solidFill>
                  <a:schemeClr val="tx1"/>
                </a:solidFill>
              </a:rPr>
              <a:t>，并接收到</a:t>
            </a:r>
          </a:p>
          <a:p>
            <a:r>
              <a:rPr lang="en-US" altLang="zh-CN" sz="700" dirty="0" err="1">
                <a:solidFill>
                  <a:schemeClr val="tx1"/>
                </a:solidFill>
              </a:rPr>
              <a:t>IPDS_FLLampCtlUnitPowerSup</a:t>
            </a:r>
            <a:r>
              <a:rPr lang="en-US" altLang="zh-CN" sz="700" dirty="0">
                <a:solidFill>
                  <a:schemeClr val="tx1"/>
                </a:solidFill>
              </a:rPr>
              <a:t>=1,IPDS_FRLampCtlUnitPowerSup=1,</a:t>
            </a:r>
          </a:p>
          <a:p>
            <a:r>
              <a:rPr lang="en-US" altLang="zh-CN" sz="700" dirty="0" err="1">
                <a:solidFill>
                  <a:schemeClr val="tx1"/>
                </a:solidFill>
              </a:rPr>
              <a:t>IPDS_RLALampCtlUnitPowerSup</a:t>
            </a:r>
            <a:r>
              <a:rPr lang="en-US" altLang="zh-CN" sz="700" dirty="0">
                <a:solidFill>
                  <a:schemeClr val="tx1"/>
                </a:solidFill>
              </a:rPr>
              <a:t>=1,IPDS_RRALampCtlUnitPowerSup=1</a:t>
            </a:r>
            <a:r>
              <a:rPr lang="zh-CN" altLang="en-US" sz="700" dirty="0">
                <a:solidFill>
                  <a:schemeClr val="tx1"/>
                </a:solidFill>
              </a:rPr>
              <a:t>，</a:t>
            </a:r>
            <a:r>
              <a:rPr lang="en-US" altLang="zh-CN" sz="700" dirty="0" err="1">
                <a:solidFill>
                  <a:schemeClr val="tx1"/>
                </a:solidFill>
              </a:rPr>
              <a:t>IPDS_RLBLampCtlUnitPowerSup</a:t>
            </a:r>
            <a:r>
              <a:rPr lang="en-US" altLang="zh-CN" sz="700" dirty="0">
                <a:solidFill>
                  <a:schemeClr val="tx1"/>
                </a:solidFill>
              </a:rPr>
              <a:t>=1,IPDS_RRBLampCtlUnitPowerSup=1,</a:t>
            </a:r>
          </a:p>
          <a:p>
            <a:r>
              <a:rPr lang="en-US" altLang="zh-CN" sz="700" dirty="0">
                <a:solidFill>
                  <a:schemeClr val="tx1"/>
                </a:solidFill>
              </a:rPr>
              <a:t>(</a:t>
            </a:r>
            <a:r>
              <a:rPr lang="zh-CN" altLang="en-US" sz="700" dirty="0">
                <a:solidFill>
                  <a:schemeClr val="tx1"/>
                </a:solidFill>
              </a:rPr>
              <a:t>并非同时成立，控制哪一路接收哪一路信号进行判断即可</a:t>
            </a:r>
            <a:r>
              <a:rPr lang="en-US" altLang="zh-CN" sz="7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sz="700" dirty="0">
                <a:solidFill>
                  <a:schemeClr val="tx1"/>
                </a:solidFill>
              </a:rPr>
              <a:t>1.ZCUF,ZCUT</a:t>
            </a:r>
            <a:r>
              <a:rPr lang="zh-CN" altLang="en-US" sz="700" dirty="0">
                <a:solidFill>
                  <a:schemeClr val="tx1"/>
                </a:solidFill>
              </a:rPr>
              <a:t>检测到总线休眠时，接收到</a:t>
            </a:r>
          </a:p>
          <a:p>
            <a:r>
              <a:rPr lang="en-US" altLang="zh-CN" sz="700" dirty="0" err="1">
                <a:solidFill>
                  <a:schemeClr val="tx1"/>
                </a:solidFill>
              </a:rPr>
              <a:t>FLPositionLightCtrlCmd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</a:t>
            </a:r>
            <a:r>
              <a:rPr lang="en-US" altLang="zh-CN" sz="700" dirty="0" err="1">
                <a:solidFill>
                  <a:schemeClr val="tx1"/>
                </a:solidFill>
              </a:rPr>
              <a:t>OFF,FRPositionLightCtrlCmd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=OFF,</a:t>
            </a:r>
          </a:p>
          <a:p>
            <a:r>
              <a:rPr lang="en-US" altLang="zh-CN" sz="700" dirty="0" err="1">
                <a:solidFill>
                  <a:schemeClr val="tx1"/>
                </a:solidFill>
              </a:rPr>
              <a:t>RLPositionLightCtrlCmd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</a:t>
            </a:r>
            <a:r>
              <a:rPr lang="en-US" altLang="zh-CN" sz="700" dirty="0" err="1">
                <a:solidFill>
                  <a:schemeClr val="tx1"/>
                </a:solidFill>
              </a:rPr>
              <a:t>OFF,RRPositionLightCtrlCmd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=OFF,</a:t>
            </a:r>
          </a:p>
          <a:p>
            <a:r>
              <a:rPr lang="en-US" altLang="zh-CN" sz="700" dirty="0">
                <a:solidFill>
                  <a:schemeClr val="tx1"/>
                </a:solidFill>
              </a:rPr>
              <a:t>ZCUF,ZCUT</a:t>
            </a:r>
            <a:r>
              <a:rPr lang="zh-CN" altLang="en-US" sz="700" dirty="0">
                <a:solidFill>
                  <a:schemeClr val="tx1"/>
                </a:solidFill>
              </a:rPr>
              <a:t>分别控制左大灯</a:t>
            </a:r>
            <a:r>
              <a:rPr lang="en-US" altLang="zh-CN" sz="700" dirty="0">
                <a:solidFill>
                  <a:schemeClr val="tx1"/>
                </a:solidFill>
              </a:rPr>
              <a:t>LCU</a:t>
            </a:r>
            <a:r>
              <a:rPr lang="zh-CN" altLang="en-US" sz="700" dirty="0">
                <a:solidFill>
                  <a:schemeClr val="tx1"/>
                </a:solidFill>
              </a:rPr>
              <a:t>，右大灯</a:t>
            </a:r>
            <a:r>
              <a:rPr lang="en-US" altLang="zh-CN" sz="700" dirty="0">
                <a:solidFill>
                  <a:schemeClr val="tx1"/>
                </a:solidFill>
              </a:rPr>
              <a:t>LCU</a:t>
            </a:r>
            <a:r>
              <a:rPr lang="zh-CN" altLang="en-US" sz="700" dirty="0">
                <a:solidFill>
                  <a:schemeClr val="tx1"/>
                </a:solidFill>
              </a:rPr>
              <a:t>，左后灯模块</a:t>
            </a:r>
            <a:r>
              <a:rPr lang="en-US" altLang="zh-CN" sz="700" dirty="0">
                <a:solidFill>
                  <a:schemeClr val="tx1"/>
                </a:solidFill>
              </a:rPr>
              <a:t>1</a:t>
            </a:r>
            <a:r>
              <a:rPr lang="zh-CN" altLang="en-US" sz="700" dirty="0">
                <a:solidFill>
                  <a:schemeClr val="tx1"/>
                </a:solidFill>
              </a:rPr>
              <a:t>，左后灯模块</a:t>
            </a:r>
            <a:r>
              <a:rPr lang="en-US" altLang="zh-CN" sz="700" dirty="0">
                <a:solidFill>
                  <a:schemeClr val="tx1"/>
                </a:solidFill>
              </a:rPr>
              <a:t>2</a:t>
            </a:r>
            <a:r>
              <a:rPr lang="zh-CN" altLang="en-US" sz="700" dirty="0">
                <a:solidFill>
                  <a:schemeClr val="tx1"/>
                </a:solidFill>
              </a:rPr>
              <a:t>，右后灯模块</a:t>
            </a:r>
            <a:r>
              <a:rPr lang="en-US" altLang="zh-CN" sz="700" dirty="0">
                <a:solidFill>
                  <a:schemeClr val="tx1"/>
                </a:solidFill>
              </a:rPr>
              <a:t>1</a:t>
            </a:r>
            <a:r>
              <a:rPr lang="zh-CN" altLang="en-US" sz="700" dirty="0">
                <a:solidFill>
                  <a:schemeClr val="tx1"/>
                </a:solidFill>
              </a:rPr>
              <a:t>，右后灯模块</a:t>
            </a:r>
            <a:r>
              <a:rPr lang="en-US" altLang="zh-CN" sz="700" dirty="0">
                <a:solidFill>
                  <a:schemeClr val="tx1"/>
                </a:solidFill>
              </a:rPr>
              <a:t>2</a:t>
            </a:r>
            <a:r>
              <a:rPr lang="zh-CN" altLang="en-US" sz="700" dirty="0">
                <a:solidFill>
                  <a:schemeClr val="tx1"/>
                </a:solidFill>
              </a:rPr>
              <a:t>配电端口延时</a:t>
            </a:r>
            <a:r>
              <a:rPr lang="en-US" altLang="zh-CN" sz="700" dirty="0">
                <a:solidFill>
                  <a:schemeClr val="tx1"/>
                </a:solidFill>
              </a:rPr>
              <a:t>2s</a:t>
            </a:r>
            <a:r>
              <a:rPr lang="zh-CN" altLang="en-US" sz="700" dirty="0">
                <a:solidFill>
                  <a:schemeClr val="tx1"/>
                </a:solidFill>
              </a:rPr>
              <a:t>断开，计时期间，</a:t>
            </a:r>
            <a:r>
              <a:rPr lang="en-US" altLang="zh-CN" sz="700" dirty="0">
                <a:solidFill>
                  <a:schemeClr val="tx1"/>
                </a:solidFill>
              </a:rPr>
              <a:t>ZCU</a:t>
            </a:r>
            <a:r>
              <a:rPr lang="zh-CN" altLang="en-US" sz="700" dirty="0">
                <a:solidFill>
                  <a:schemeClr val="tx1"/>
                </a:solidFill>
              </a:rPr>
              <a:t>作为本地保持源。</a:t>
            </a:r>
          </a:p>
          <a:p>
            <a:r>
              <a:rPr lang="en-US" altLang="zh-CN" sz="700" dirty="0">
                <a:solidFill>
                  <a:schemeClr val="tx1"/>
                </a:solidFill>
              </a:rPr>
              <a:t>2.ZCUF,ZCUT</a:t>
            </a:r>
            <a:r>
              <a:rPr lang="zh-CN" altLang="en-US" sz="700" dirty="0">
                <a:solidFill>
                  <a:schemeClr val="tx1"/>
                </a:solidFill>
              </a:rPr>
              <a:t>检测到总线休眠时，接收到</a:t>
            </a:r>
          </a:p>
          <a:p>
            <a:r>
              <a:rPr lang="en-US" altLang="zh-CN" sz="700" dirty="0" err="1">
                <a:solidFill>
                  <a:schemeClr val="tx1"/>
                </a:solidFill>
              </a:rPr>
              <a:t>PositionLightTimingOFF</a:t>
            </a:r>
            <a:r>
              <a:rPr lang="en-US" altLang="zh-CN" sz="700" dirty="0">
                <a:solidFill>
                  <a:schemeClr val="tx1"/>
                </a:solidFill>
              </a:rPr>
              <a:t>=Enable</a:t>
            </a:r>
            <a:r>
              <a:rPr lang="zh-CN" altLang="en-US" sz="700" dirty="0">
                <a:solidFill>
                  <a:schemeClr val="tx1"/>
                </a:solidFill>
              </a:rPr>
              <a:t>且</a:t>
            </a:r>
          </a:p>
          <a:p>
            <a:r>
              <a:rPr lang="en-US" altLang="zh-CN" sz="700" dirty="0" err="1">
                <a:solidFill>
                  <a:schemeClr val="tx1"/>
                </a:solidFill>
              </a:rPr>
              <a:t>FLPositionLightCtrlCmd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</a:t>
            </a:r>
            <a:r>
              <a:rPr lang="en-US" altLang="zh-CN" sz="700" dirty="0" err="1">
                <a:solidFill>
                  <a:schemeClr val="tx1"/>
                </a:solidFill>
              </a:rPr>
              <a:t>ON,FRPositionLightCtrlCmd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=ON,</a:t>
            </a:r>
          </a:p>
          <a:p>
            <a:r>
              <a:rPr lang="en-US" altLang="zh-CN" sz="700" dirty="0" err="1">
                <a:solidFill>
                  <a:schemeClr val="tx1"/>
                </a:solidFill>
              </a:rPr>
              <a:t>RLPositionLightCtrlCmd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</a:t>
            </a:r>
            <a:r>
              <a:rPr lang="en-US" altLang="zh-CN" sz="700" dirty="0" err="1">
                <a:solidFill>
                  <a:schemeClr val="tx1"/>
                </a:solidFill>
              </a:rPr>
              <a:t>ON,RRPositionLightCtrlCmd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=ON,</a:t>
            </a:r>
          </a:p>
          <a:p>
            <a:r>
              <a:rPr lang="zh-CN" altLang="en-US" sz="700" dirty="0">
                <a:solidFill>
                  <a:schemeClr val="tx1"/>
                </a:solidFill>
              </a:rPr>
              <a:t>启动</a:t>
            </a:r>
            <a:r>
              <a:rPr lang="en-US" altLang="zh-CN" sz="700" dirty="0">
                <a:solidFill>
                  <a:schemeClr val="tx1"/>
                </a:solidFill>
              </a:rPr>
              <a:t>16min</a:t>
            </a:r>
            <a:r>
              <a:rPr lang="zh-CN" altLang="en-US" sz="700" dirty="0">
                <a:solidFill>
                  <a:schemeClr val="tx1"/>
                </a:solidFill>
              </a:rPr>
              <a:t>计时，计时结束后清零，</a:t>
            </a:r>
            <a:r>
              <a:rPr lang="en-US" altLang="zh-CN" sz="700" dirty="0">
                <a:solidFill>
                  <a:schemeClr val="tx1"/>
                </a:solidFill>
              </a:rPr>
              <a:t>ZCUF,ZCUT</a:t>
            </a:r>
            <a:r>
              <a:rPr lang="zh-CN" altLang="en-US" sz="700" dirty="0">
                <a:solidFill>
                  <a:schemeClr val="tx1"/>
                </a:solidFill>
              </a:rPr>
              <a:t>分别控制左大灯</a:t>
            </a:r>
            <a:r>
              <a:rPr lang="en-US" altLang="zh-CN" sz="700" dirty="0">
                <a:solidFill>
                  <a:schemeClr val="tx1"/>
                </a:solidFill>
              </a:rPr>
              <a:t>LCU,</a:t>
            </a:r>
            <a:r>
              <a:rPr lang="zh-CN" altLang="en-US" sz="700" dirty="0">
                <a:solidFill>
                  <a:schemeClr val="tx1"/>
                </a:solidFill>
              </a:rPr>
              <a:t>右大灯</a:t>
            </a:r>
            <a:r>
              <a:rPr lang="en-US" altLang="zh-CN" sz="700" dirty="0">
                <a:solidFill>
                  <a:schemeClr val="tx1"/>
                </a:solidFill>
              </a:rPr>
              <a:t>LCU</a:t>
            </a:r>
            <a:r>
              <a:rPr lang="zh-CN" altLang="en-US" sz="700" dirty="0">
                <a:solidFill>
                  <a:schemeClr val="tx1"/>
                </a:solidFill>
              </a:rPr>
              <a:t>，</a:t>
            </a:r>
          </a:p>
          <a:p>
            <a:r>
              <a:rPr lang="zh-CN" altLang="en-US" sz="700" dirty="0">
                <a:solidFill>
                  <a:schemeClr val="tx1"/>
                </a:solidFill>
              </a:rPr>
              <a:t>左后灯模块</a:t>
            </a:r>
            <a:r>
              <a:rPr lang="en-US" altLang="zh-CN" sz="700" dirty="0">
                <a:solidFill>
                  <a:schemeClr val="tx1"/>
                </a:solidFill>
              </a:rPr>
              <a:t>1</a:t>
            </a:r>
            <a:r>
              <a:rPr lang="zh-CN" altLang="en-US" sz="700" dirty="0">
                <a:solidFill>
                  <a:schemeClr val="tx1"/>
                </a:solidFill>
              </a:rPr>
              <a:t>，左后灯模块</a:t>
            </a:r>
            <a:r>
              <a:rPr lang="en-US" altLang="zh-CN" sz="700" dirty="0">
                <a:solidFill>
                  <a:schemeClr val="tx1"/>
                </a:solidFill>
              </a:rPr>
              <a:t>2</a:t>
            </a:r>
            <a:r>
              <a:rPr lang="zh-CN" altLang="en-US" sz="700" dirty="0">
                <a:solidFill>
                  <a:schemeClr val="tx1"/>
                </a:solidFill>
              </a:rPr>
              <a:t>，右后灯模块</a:t>
            </a:r>
            <a:r>
              <a:rPr lang="en-US" altLang="zh-CN" sz="700" dirty="0">
                <a:solidFill>
                  <a:schemeClr val="tx1"/>
                </a:solidFill>
              </a:rPr>
              <a:t>1</a:t>
            </a:r>
            <a:r>
              <a:rPr lang="zh-CN" altLang="en-US" sz="700" dirty="0">
                <a:solidFill>
                  <a:schemeClr val="tx1"/>
                </a:solidFill>
              </a:rPr>
              <a:t>，右后灯模块</a:t>
            </a:r>
            <a:r>
              <a:rPr lang="en-US" altLang="zh-CN" sz="700" dirty="0">
                <a:solidFill>
                  <a:schemeClr val="tx1"/>
                </a:solidFill>
              </a:rPr>
              <a:t>2</a:t>
            </a:r>
            <a:r>
              <a:rPr lang="zh-CN" altLang="en-US" sz="700" dirty="0">
                <a:solidFill>
                  <a:schemeClr val="tx1"/>
                </a:solidFill>
              </a:rPr>
              <a:t>配电端口断开；</a:t>
            </a:r>
          </a:p>
          <a:p>
            <a:r>
              <a:rPr lang="zh-CN" altLang="en-US" sz="700" dirty="0">
                <a:solidFill>
                  <a:schemeClr val="tx1"/>
                </a:solidFill>
              </a:rPr>
              <a:t>若计时过程中总线唤醒，则在计时清零，总线休眠时重新判断。计时结束后如果退电异常（发生</a:t>
            </a:r>
            <a:r>
              <a:rPr lang="en-US" altLang="zh-CN" sz="700" dirty="0">
                <a:solidFill>
                  <a:schemeClr val="tx1"/>
                </a:solidFill>
              </a:rPr>
              <a:t>SCB</a:t>
            </a:r>
            <a:r>
              <a:rPr lang="zh-CN" altLang="en-US" sz="700" dirty="0">
                <a:solidFill>
                  <a:schemeClr val="tx1"/>
                </a:solidFill>
              </a:rPr>
              <a:t>故障），</a:t>
            </a:r>
            <a:r>
              <a:rPr lang="en-US" altLang="zh-CN" sz="700" dirty="0">
                <a:solidFill>
                  <a:schemeClr val="tx1"/>
                </a:solidFill>
              </a:rPr>
              <a:t>ZCU</a:t>
            </a:r>
            <a:r>
              <a:rPr lang="zh-CN" altLang="en-US" sz="700" dirty="0">
                <a:solidFill>
                  <a:schemeClr val="tx1"/>
                </a:solidFill>
              </a:rPr>
              <a:t>作为网络唤醒源和网络保持源唤醒网络并保持</a:t>
            </a:r>
            <a:r>
              <a:rPr lang="en-US" altLang="zh-CN" sz="700" dirty="0">
                <a:solidFill>
                  <a:schemeClr val="tx1"/>
                </a:solidFill>
              </a:rPr>
              <a:t>30s</a:t>
            </a:r>
            <a:r>
              <a:rPr lang="zh-CN" altLang="en-US" sz="700" dirty="0">
                <a:solidFill>
                  <a:schemeClr val="tx1"/>
                </a:solidFill>
              </a:rPr>
              <a:t>，将</a:t>
            </a:r>
            <a:r>
              <a:rPr lang="en-US" altLang="zh-CN" sz="700" dirty="0" err="1">
                <a:solidFill>
                  <a:schemeClr val="tx1"/>
                </a:solidFill>
              </a:rPr>
              <a:t>IntelligentPowerState</a:t>
            </a:r>
            <a:r>
              <a:rPr lang="zh-CN" altLang="en-US" sz="700" dirty="0">
                <a:solidFill>
                  <a:schemeClr val="tx1"/>
                </a:solidFill>
              </a:rPr>
              <a:t>和</a:t>
            </a:r>
            <a:r>
              <a:rPr lang="en-US" altLang="zh-CN" sz="700" dirty="0" err="1">
                <a:solidFill>
                  <a:schemeClr val="tx1"/>
                </a:solidFill>
              </a:rPr>
              <a:t>IntelligentPowerFaultState</a:t>
            </a:r>
            <a:r>
              <a:rPr lang="zh-CN" altLang="en-US" sz="700" dirty="0">
                <a:solidFill>
                  <a:schemeClr val="tx1"/>
                </a:solidFill>
              </a:rPr>
              <a:t>发送给</a:t>
            </a:r>
            <a:r>
              <a:rPr lang="en-US" altLang="zh-CN" sz="700" dirty="0">
                <a:solidFill>
                  <a:schemeClr val="tx1"/>
                </a:solidFill>
              </a:rPr>
              <a:t>CCU</a:t>
            </a:r>
            <a:r>
              <a:rPr lang="zh-CN" altLang="en-US" sz="700" dirty="0">
                <a:solidFill>
                  <a:schemeClr val="tx1"/>
                </a:solidFill>
              </a:rPr>
              <a:t>。</a:t>
            </a:r>
          </a:p>
          <a:p>
            <a:r>
              <a:rPr lang="en-US" altLang="zh-CN" sz="700" dirty="0">
                <a:solidFill>
                  <a:schemeClr val="tx1"/>
                </a:solidFill>
              </a:rPr>
              <a:t>3.ZCUF,ZCUT</a:t>
            </a:r>
            <a:r>
              <a:rPr lang="zh-CN" altLang="en-US" sz="700" dirty="0">
                <a:solidFill>
                  <a:schemeClr val="tx1"/>
                </a:solidFill>
              </a:rPr>
              <a:t>检测到总线休眠时，接收到</a:t>
            </a:r>
          </a:p>
          <a:p>
            <a:r>
              <a:rPr lang="en-US" altLang="zh-CN" sz="700" dirty="0" err="1">
                <a:solidFill>
                  <a:schemeClr val="tx1"/>
                </a:solidFill>
              </a:rPr>
              <a:t>PositionLightTimingOFF</a:t>
            </a:r>
            <a:r>
              <a:rPr lang="en-US" altLang="zh-CN" sz="700" dirty="0">
                <a:solidFill>
                  <a:schemeClr val="tx1"/>
                </a:solidFill>
              </a:rPr>
              <a:t>=Disable</a:t>
            </a:r>
            <a:r>
              <a:rPr lang="zh-CN" altLang="en-US" sz="700" dirty="0">
                <a:solidFill>
                  <a:schemeClr val="tx1"/>
                </a:solidFill>
              </a:rPr>
              <a:t>且</a:t>
            </a:r>
          </a:p>
          <a:p>
            <a:r>
              <a:rPr lang="en-US" altLang="zh-CN" sz="700" dirty="0" err="1">
                <a:solidFill>
                  <a:schemeClr val="tx1"/>
                </a:solidFill>
              </a:rPr>
              <a:t>FLPositionLightCtrlCmd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</a:t>
            </a:r>
            <a:r>
              <a:rPr lang="en-US" altLang="zh-CN" sz="700" dirty="0" err="1">
                <a:solidFill>
                  <a:schemeClr val="tx1"/>
                </a:solidFill>
              </a:rPr>
              <a:t>ON,FRPositionLightCtrlCmd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=ON,</a:t>
            </a:r>
          </a:p>
          <a:p>
            <a:r>
              <a:rPr lang="en-US" altLang="zh-CN" sz="700" dirty="0" err="1">
                <a:solidFill>
                  <a:schemeClr val="tx1"/>
                </a:solidFill>
              </a:rPr>
              <a:t>RLPositionLightCtrlCmd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</a:t>
            </a:r>
            <a:r>
              <a:rPr lang="en-US" altLang="zh-CN" sz="700" dirty="0" err="1">
                <a:solidFill>
                  <a:schemeClr val="tx1"/>
                </a:solidFill>
              </a:rPr>
              <a:t>ON,RRPositionLightCtrlCmd</a:t>
            </a:r>
            <a:r>
              <a:rPr lang="en-US" altLang="zh-CN" sz="700" dirty="0">
                <a:solidFill>
                  <a:schemeClr val="tx1"/>
                </a:solidFill>
              </a:rPr>
              <a:t>=ON,</a:t>
            </a:r>
          </a:p>
          <a:p>
            <a:r>
              <a:rPr lang="en-US" altLang="zh-CN" sz="700" dirty="0">
                <a:solidFill>
                  <a:schemeClr val="tx1"/>
                </a:solidFill>
              </a:rPr>
              <a:t>ZCUF,ZCUT</a:t>
            </a:r>
            <a:r>
              <a:rPr lang="zh-CN" altLang="en-US" sz="700" dirty="0">
                <a:solidFill>
                  <a:schemeClr val="tx1"/>
                </a:solidFill>
              </a:rPr>
              <a:t>分别控制左大灯</a:t>
            </a:r>
            <a:r>
              <a:rPr lang="en-US" altLang="zh-CN" sz="700" dirty="0">
                <a:solidFill>
                  <a:schemeClr val="tx1"/>
                </a:solidFill>
              </a:rPr>
              <a:t>LCU,</a:t>
            </a:r>
            <a:r>
              <a:rPr lang="zh-CN" altLang="en-US" sz="700" dirty="0">
                <a:solidFill>
                  <a:schemeClr val="tx1"/>
                </a:solidFill>
              </a:rPr>
              <a:t>右大灯</a:t>
            </a:r>
            <a:r>
              <a:rPr lang="en-US" altLang="zh-CN" sz="700" dirty="0">
                <a:solidFill>
                  <a:schemeClr val="tx1"/>
                </a:solidFill>
              </a:rPr>
              <a:t>LCU</a:t>
            </a:r>
            <a:r>
              <a:rPr lang="zh-CN" altLang="en-US" sz="700" dirty="0">
                <a:solidFill>
                  <a:schemeClr val="tx1"/>
                </a:solidFill>
              </a:rPr>
              <a:t>，</a:t>
            </a:r>
          </a:p>
          <a:p>
            <a:r>
              <a:rPr lang="zh-CN" altLang="en-US" sz="700" dirty="0">
                <a:solidFill>
                  <a:schemeClr val="tx1"/>
                </a:solidFill>
              </a:rPr>
              <a:t>左后灯模块</a:t>
            </a:r>
            <a:r>
              <a:rPr lang="en-US" altLang="zh-CN" sz="700" dirty="0">
                <a:solidFill>
                  <a:schemeClr val="tx1"/>
                </a:solidFill>
              </a:rPr>
              <a:t>1</a:t>
            </a:r>
            <a:r>
              <a:rPr lang="zh-CN" altLang="en-US" sz="700" dirty="0">
                <a:solidFill>
                  <a:schemeClr val="tx1"/>
                </a:solidFill>
              </a:rPr>
              <a:t>，左后灯模块</a:t>
            </a:r>
            <a:r>
              <a:rPr lang="en-US" altLang="zh-CN" sz="700" dirty="0">
                <a:solidFill>
                  <a:schemeClr val="tx1"/>
                </a:solidFill>
              </a:rPr>
              <a:t>2</a:t>
            </a:r>
            <a:r>
              <a:rPr lang="zh-CN" altLang="en-US" sz="700" dirty="0">
                <a:solidFill>
                  <a:schemeClr val="tx1"/>
                </a:solidFill>
              </a:rPr>
              <a:t>，右后灯模块</a:t>
            </a:r>
            <a:r>
              <a:rPr lang="en-US" altLang="zh-CN" sz="700" dirty="0">
                <a:solidFill>
                  <a:schemeClr val="tx1"/>
                </a:solidFill>
              </a:rPr>
              <a:t>1</a:t>
            </a:r>
            <a:r>
              <a:rPr lang="zh-CN" altLang="en-US" sz="700" dirty="0">
                <a:solidFill>
                  <a:schemeClr val="tx1"/>
                </a:solidFill>
              </a:rPr>
              <a:t>，右后灯模块</a:t>
            </a:r>
            <a:r>
              <a:rPr lang="en-US" altLang="zh-CN" sz="700" dirty="0">
                <a:solidFill>
                  <a:schemeClr val="tx1"/>
                </a:solidFill>
              </a:rPr>
              <a:t>2</a:t>
            </a:r>
            <a:r>
              <a:rPr lang="zh-CN" altLang="en-US" sz="700" dirty="0">
                <a:solidFill>
                  <a:schemeClr val="tx1"/>
                </a:solidFill>
              </a:rPr>
              <a:t>配电端口保持驱动；</a:t>
            </a:r>
          </a:p>
          <a:p>
            <a:r>
              <a:rPr lang="zh-CN" altLang="en-US" sz="700" b="1" dirty="0">
                <a:solidFill>
                  <a:schemeClr val="tx1"/>
                </a:solidFill>
              </a:rPr>
              <a:t>音响中控显示屏：</a:t>
            </a:r>
          </a:p>
          <a:p>
            <a:r>
              <a:rPr lang="zh-CN" altLang="en-US" sz="700" dirty="0">
                <a:solidFill>
                  <a:schemeClr val="tx1"/>
                </a:solidFill>
              </a:rPr>
              <a:t>前提：总线休眠前</a:t>
            </a:r>
            <a:r>
              <a:rPr lang="en-US" altLang="zh-CN" sz="700" dirty="0" err="1">
                <a:solidFill>
                  <a:schemeClr val="tx1"/>
                </a:solidFill>
              </a:rPr>
              <a:t>UMM_UsageModeSt</a:t>
            </a:r>
            <a:r>
              <a:rPr lang="en-US" altLang="zh-CN" sz="700" dirty="0">
                <a:solidFill>
                  <a:schemeClr val="tx1"/>
                </a:solidFill>
              </a:rPr>
              <a:t>=0</a:t>
            </a:r>
            <a:r>
              <a:rPr lang="zh-CN" altLang="en-US" sz="700" dirty="0">
                <a:solidFill>
                  <a:schemeClr val="tx1"/>
                </a:solidFill>
              </a:rPr>
              <a:t>，并接收到</a:t>
            </a:r>
            <a:r>
              <a:rPr lang="en-US" altLang="zh-CN" sz="700" dirty="0" err="1">
                <a:solidFill>
                  <a:schemeClr val="tx1"/>
                </a:solidFill>
              </a:rPr>
              <a:t>IPDS_IDCDisplayPowerSup</a:t>
            </a:r>
            <a:r>
              <a:rPr lang="en-US" altLang="zh-CN" sz="700" dirty="0">
                <a:solidFill>
                  <a:schemeClr val="tx1"/>
                </a:solidFill>
              </a:rPr>
              <a:t>=1;</a:t>
            </a:r>
          </a:p>
          <a:p>
            <a:r>
              <a:rPr lang="en-US" altLang="zh-CN" sz="700" dirty="0">
                <a:solidFill>
                  <a:schemeClr val="tx1"/>
                </a:solidFill>
              </a:rPr>
              <a:t>ZCUL</a:t>
            </a:r>
            <a:r>
              <a:rPr lang="zh-CN" altLang="en-US" sz="700" dirty="0">
                <a:solidFill>
                  <a:schemeClr val="tx1"/>
                </a:solidFill>
              </a:rPr>
              <a:t>检测到总线休眠时，控制音响中控显示屏延时</a:t>
            </a:r>
            <a:r>
              <a:rPr lang="en-US" altLang="zh-CN" sz="700" dirty="0">
                <a:solidFill>
                  <a:schemeClr val="tx1"/>
                </a:solidFill>
              </a:rPr>
              <a:t>2s</a:t>
            </a:r>
            <a:r>
              <a:rPr lang="zh-CN" altLang="en-US" sz="700" dirty="0">
                <a:solidFill>
                  <a:schemeClr val="tx1"/>
                </a:solidFill>
              </a:rPr>
              <a:t>断开；</a:t>
            </a:r>
          </a:p>
          <a:p>
            <a:r>
              <a:rPr lang="zh-CN" altLang="en-US" sz="700" dirty="0">
                <a:solidFill>
                  <a:schemeClr val="tx1"/>
                </a:solidFill>
              </a:rPr>
              <a:t>若计时过程中总线唤醒，则在计时清零，总线休眠时重新判断。计时结束后如果退电异常，（发生</a:t>
            </a:r>
            <a:r>
              <a:rPr lang="en-US" altLang="zh-CN" sz="700" dirty="0">
                <a:solidFill>
                  <a:schemeClr val="tx1"/>
                </a:solidFill>
              </a:rPr>
              <a:t>SCB</a:t>
            </a:r>
            <a:r>
              <a:rPr lang="zh-CN" altLang="en-US" sz="700" dirty="0">
                <a:solidFill>
                  <a:schemeClr val="tx1"/>
                </a:solidFill>
              </a:rPr>
              <a:t>故障）</a:t>
            </a:r>
            <a:r>
              <a:rPr lang="en-US" altLang="zh-CN" sz="700" dirty="0">
                <a:solidFill>
                  <a:schemeClr val="tx1"/>
                </a:solidFill>
              </a:rPr>
              <a:t>ZCU</a:t>
            </a:r>
            <a:r>
              <a:rPr lang="zh-CN" altLang="en-US" sz="700" dirty="0">
                <a:solidFill>
                  <a:schemeClr val="tx1"/>
                </a:solidFill>
              </a:rPr>
              <a:t>作为网络唤醒源和网络保持源唤醒网络并保持</a:t>
            </a:r>
            <a:r>
              <a:rPr lang="en-US" altLang="zh-CN" sz="700" dirty="0">
                <a:solidFill>
                  <a:schemeClr val="tx1"/>
                </a:solidFill>
              </a:rPr>
              <a:t>30s</a:t>
            </a:r>
            <a:r>
              <a:rPr lang="zh-CN" altLang="en-US" sz="700" dirty="0">
                <a:solidFill>
                  <a:schemeClr val="tx1"/>
                </a:solidFill>
              </a:rPr>
              <a:t>，将</a:t>
            </a:r>
            <a:r>
              <a:rPr lang="en-US" altLang="zh-CN" sz="700" dirty="0" err="1">
                <a:solidFill>
                  <a:schemeClr val="tx1"/>
                </a:solidFill>
              </a:rPr>
              <a:t>IntelligentPowerState</a:t>
            </a:r>
            <a:r>
              <a:rPr lang="zh-CN" altLang="en-US" sz="700" dirty="0">
                <a:solidFill>
                  <a:schemeClr val="tx1"/>
                </a:solidFill>
              </a:rPr>
              <a:t>和</a:t>
            </a:r>
            <a:r>
              <a:rPr lang="en-US" altLang="zh-CN" sz="700" dirty="0" err="1">
                <a:solidFill>
                  <a:schemeClr val="tx1"/>
                </a:solidFill>
              </a:rPr>
              <a:t>IntelligentPowerFaultState</a:t>
            </a:r>
            <a:r>
              <a:rPr lang="zh-CN" altLang="en-US" sz="700" dirty="0">
                <a:solidFill>
                  <a:schemeClr val="tx1"/>
                </a:solidFill>
              </a:rPr>
              <a:t>发送给</a:t>
            </a:r>
            <a:r>
              <a:rPr lang="en-US" altLang="zh-CN" sz="700" dirty="0">
                <a:solidFill>
                  <a:schemeClr val="tx1"/>
                </a:solidFill>
              </a:rPr>
              <a:t>CCU</a:t>
            </a:r>
            <a:r>
              <a:rPr lang="zh-CN" altLang="en-US" sz="700" dirty="0">
                <a:solidFill>
                  <a:schemeClr val="tx1"/>
                </a:solidFill>
              </a:rPr>
              <a:t>。</a:t>
            </a:r>
          </a:p>
          <a:p>
            <a:r>
              <a:rPr lang="zh-CN" altLang="en-US" sz="700" b="1" dirty="0">
                <a:solidFill>
                  <a:schemeClr val="tx1"/>
                </a:solidFill>
              </a:rPr>
              <a:t>后驱电机：</a:t>
            </a:r>
          </a:p>
          <a:p>
            <a:r>
              <a:rPr lang="zh-CN" altLang="en-US" sz="700" dirty="0">
                <a:solidFill>
                  <a:schemeClr val="tx1"/>
                </a:solidFill>
              </a:rPr>
              <a:t>前提：总线休眠前</a:t>
            </a:r>
            <a:r>
              <a:rPr lang="en-US" altLang="zh-CN" sz="700" dirty="0" err="1">
                <a:solidFill>
                  <a:schemeClr val="tx1"/>
                </a:solidFill>
              </a:rPr>
              <a:t>UMM_UsageModeSt</a:t>
            </a:r>
            <a:r>
              <a:rPr lang="en-US" altLang="zh-CN" sz="700" dirty="0">
                <a:solidFill>
                  <a:schemeClr val="tx1"/>
                </a:solidFill>
              </a:rPr>
              <a:t>=0</a:t>
            </a:r>
            <a:r>
              <a:rPr lang="zh-CN" altLang="en-US" sz="700" dirty="0">
                <a:solidFill>
                  <a:schemeClr val="tx1"/>
                </a:solidFill>
              </a:rPr>
              <a:t>，并接收到</a:t>
            </a:r>
            <a:r>
              <a:rPr lang="en-US" altLang="zh-CN" sz="700" dirty="0" err="1">
                <a:solidFill>
                  <a:schemeClr val="tx1"/>
                </a:solidFill>
              </a:rPr>
              <a:t>IPDS_RearMotorPowerSup</a:t>
            </a:r>
            <a:r>
              <a:rPr lang="en-US" altLang="zh-CN" sz="700" dirty="0">
                <a:solidFill>
                  <a:schemeClr val="tx1"/>
                </a:solidFill>
              </a:rPr>
              <a:t>=1;</a:t>
            </a:r>
          </a:p>
          <a:p>
            <a:r>
              <a:rPr lang="en-US" altLang="zh-CN" sz="700" dirty="0">
                <a:solidFill>
                  <a:schemeClr val="tx1"/>
                </a:solidFill>
              </a:rPr>
              <a:t>ZCUT</a:t>
            </a:r>
            <a:r>
              <a:rPr lang="zh-CN" altLang="en-US" sz="700" dirty="0">
                <a:solidFill>
                  <a:schemeClr val="tx1"/>
                </a:solidFill>
              </a:rPr>
              <a:t>检测到总线休眠时，控制后驱电机延时</a:t>
            </a:r>
            <a:r>
              <a:rPr lang="en-US" altLang="zh-CN" sz="700" dirty="0">
                <a:solidFill>
                  <a:schemeClr val="tx1"/>
                </a:solidFill>
              </a:rPr>
              <a:t>15s</a:t>
            </a:r>
            <a:r>
              <a:rPr lang="zh-CN" altLang="en-US" sz="700" dirty="0">
                <a:solidFill>
                  <a:schemeClr val="tx1"/>
                </a:solidFill>
              </a:rPr>
              <a:t>断开；</a:t>
            </a:r>
          </a:p>
          <a:p>
            <a:r>
              <a:rPr lang="zh-CN" altLang="en-US" sz="700" dirty="0">
                <a:solidFill>
                  <a:schemeClr val="tx1"/>
                </a:solidFill>
              </a:rPr>
              <a:t>若计时过程中总线唤醒，则在计时清零，总线休眠时重新判断。计时结束后如果退电异常，（发生</a:t>
            </a:r>
            <a:r>
              <a:rPr lang="en-US" altLang="zh-CN" sz="700" dirty="0">
                <a:solidFill>
                  <a:schemeClr val="tx1"/>
                </a:solidFill>
              </a:rPr>
              <a:t>SCB</a:t>
            </a:r>
            <a:r>
              <a:rPr lang="zh-CN" altLang="en-US" sz="700" dirty="0">
                <a:solidFill>
                  <a:schemeClr val="tx1"/>
                </a:solidFill>
              </a:rPr>
              <a:t>故障）</a:t>
            </a:r>
            <a:r>
              <a:rPr lang="en-US" altLang="zh-CN" sz="700" dirty="0">
                <a:solidFill>
                  <a:schemeClr val="tx1"/>
                </a:solidFill>
              </a:rPr>
              <a:t>ZCU</a:t>
            </a:r>
            <a:r>
              <a:rPr lang="zh-CN" altLang="en-US" sz="700" dirty="0">
                <a:solidFill>
                  <a:schemeClr val="tx1"/>
                </a:solidFill>
              </a:rPr>
              <a:t>作为网络唤醒源和网络保持源唤醒网络并保持</a:t>
            </a:r>
            <a:r>
              <a:rPr lang="en-US" altLang="zh-CN" sz="700" dirty="0">
                <a:solidFill>
                  <a:schemeClr val="tx1"/>
                </a:solidFill>
              </a:rPr>
              <a:t>30s</a:t>
            </a:r>
            <a:r>
              <a:rPr lang="zh-CN" altLang="en-US" sz="700" dirty="0">
                <a:solidFill>
                  <a:schemeClr val="tx1"/>
                </a:solidFill>
              </a:rPr>
              <a:t>，将</a:t>
            </a:r>
            <a:r>
              <a:rPr lang="en-US" altLang="zh-CN" sz="700" dirty="0" err="1">
                <a:solidFill>
                  <a:schemeClr val="tx1"/>
                </a:solidFill>
              </a:rPr>
              <a:t>IntelligentPowerState</a:t>
            </a:r>
            <a:r>
              <a:rPr lang="zh-CN" altLang="en-US" sz="700" dirty="0">
                <a:solidFill>
                  <a:schemeClr val="tx1"/>
                </a:solidFill>
              </a:rPr>
              <a:t>和</a:t>
            </a:r>
            <a:r>
              <a:rPr lang="en-US" altLang="zh-CN" sz="700" dirty="0" err="1">
                <a:solidFill>
                  <a:schemeClr val="tx1"/>
                </a:solidFill>
              </a:rPr>
              <a:t>IntelligentPowerFaultState</a:t>
            </a:r>
            <a:r>
              <a:rPr lang="zh-CN" altLang="en-US" sz="700" dirty="0">
                <a:solidFill>
                  <a:schemeClr val="tx1"/>
                </a:solidFill>
              </a:rPr>
              <a:t>发送给</a:t>
            </a:r>
            <a:r>
              <a:rPr lang="en-US" altLang="zh-CN" sz="700" dirty="0">
                <a:solidFill>
                  <a:schemeClr val="tx1"/>
                </a:solidFill>
              </a:rPr>
              <a:t>CCU</a:t>
            </a:r>
            <a:r>
              <a:rPr lang="zh-CN" altLang="en-US" sz="700" dirty="0">
                <a:solidFill>
                  <a:schemeClr val="tx1"/>
                </a:solidFill>
              </a:rPr>
              <a:t>。</a:t>
            </a:r>
            <a:endParaRPr lang="en-US" altLang="zh-CN" sz="7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5BAAA2-0442-489F-8C38-C182611506B1}"/>
              </a:ext>
            </a:extLst>
          </p:cNvPr>
          <p:cNvSpPr/>
          <p:nvPr/>
        </p:nvSpPr>
        <p:spPr>
          <a:xfrm>
            <a:off x="414228" y="743879"/>
            <a:ext cx="1746297" cy="21544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总线休眠后的特殊配电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4FCB7-9A68-4CA4-BAB4-39C468D3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6" y="1124913"/>
            <a:ext cx="3564396" cy="3335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CC1F1D-7817-4F5A-A9EE-832C04B1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3" y="704604"/>
            <a:ext cx="502964" cy="2057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76B1986-2163-4319-B319-A57E5556D849}"/>
              </a:ext>
            </a:extLst>
          </p:cNvPr>
          <p:cNvSpPr/>
          <p:nvPr/>
        </p:nvSpPr>
        <p:spPr>
          <a:xfrm>
            <a:off x="4355306" y="425623"/>
            <a:ext cx="2409558" cy="2445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gPRM_bPositionLightTimingOFFEnableCfg</a:t>
            </a:r>
            <a:r>
              <a:rPr lang="zh-CN" altLang="en-US" sz="800" dirty="0">
                <a:solidFill>
                  <a:schemeClr val="tx1"/>
                </a:solidFill>
              </a:rPr>
              <a:t>定义</a:t>
            </a:r>
            <a:endParaRPr lang="en-US" altLang="zh-CN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DID:0XC000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36068E-CA07-4ACB-9923-646D5DF9C7B6}"/>
              </a:ext>
            </a:extLst>
          </p:cNvPr>
          <p:cNvSpPr/>
          <p:nvPr/>
        </p:nvSpPr>
        <p:spPr>
          <a:xfrm>
            <a:off x="7381106" y="190033"/>
            <a:ext cx="1440160" cy="2445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PositionLightCtrlCmd</a:t>
            </a:r>
            <a:r>
              <a:rPr lang="zh-CN" altLang="en-US" sz="800" dirty="0">
                <a:solidFill>
                  <a:schemeClr val="tx1"/>
                </a:solidFill>
              </a:rPr>
              <a:t>定义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770E7A-DF9D-4CA1-8235-C104B437A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04" y="475357"/>
            <a:ext cx="281964" cy="2057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144867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高边配电驱动控制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04258D09-C783-4BE1-9454-5D7ED573986B}"/>
              </a:ext>
            </a:extLst>
          </p:cNvPr>
          <p:cNvSpPr/>
          <p:nvPr/>
        </p:nvSpPr>
        <p:spPr>
          <a:xfrm>
            <a:off x="5559353" y="869940"/>
            <a:ext cx="3204356" cy="32916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chemeClr val="tx1"/>
                </a:solidFill>
              </a:rPr>
              <a:t>ZCU</a:t>
            </a:r>
            <a:r>
              <a:rPr lang="zh-CN" altLang="en-US" sz="1100" dirty="0">
                <a:solidFill>
                  <a:schemeClr val="tx1"/>
                </a:solidFill>
              </a:rPr>
              <a:t>接收到</a:t>
            </a:r>
            <a:r>
              <a:rPr lang="en-US" altLang="zh-CN" sz="1100" dirty="0" err="1">
                <a:solidFill>
                  <a:schemeClr val="tx1"/>
                </a:solidFill>
              </a:rPr>
              <a:t>IntelligentPowerSupply</a:t>
            </a:r>
            <a:r>
              <a:rPr lang="en-US" altLang="zh-CN" sz="1100" dirty="0">
                <a:solidFill>
                  <a:schemeClr val="tx1"/>
                </a:solidFill>
              </a:rPr>
              <a:t>=1</a:t>
            </a:r>
            <a:r>
              <a:rPr lang="zh-CN" altLang="en-US" sz="1100" dirty="0">
                <a:solidFill>
                  <a:schemeClr val="tx1"/>
                </a:solidFill>
              </a:rPr>
              <a:t>，</a:t>
            </a:r>
            <a:r>
              <a:rPr lang="en-US" altLang="zh-CN" sz="1100" dirty="0" err="1">
                <a:solidFill>
                  <a:schemeClr val="tx1"/>
                </a:solidFill>
              </a:rPr>
              <a:t>IntelligentPowerSupplyTime</a:t>
            </a:r>
            <a:r>
              <a:rPr lang="en-US" altLang="zh-CN" sz="1100" dirty="0">
                <a:solidFill>
                  <a:schemeClr val="tx1"/>
                </a:solidFill>
              </a:rPr>
              <a:t>&gt;0</a:t>
            </a:r>
            <a:r>
              <a:rPr lang="zh-CN" altLang="en-US" sz="1100" dirty="0">
                <a:solidFill>
                  <a:schemeClr val="tx1"/>
                </a:solidFill>
              </a:rPr>
              <a:t>且通信未丢失时，进入计时模式，根据</a:t>
            </a:r>
            <a:r>
              <a:rPr lang="en-US" altLang="zh-CN" sz="1100" dirty="0" err="1">
                <a:solidFill>
                  <a:schemeClr val="tx1"/>
                </a:solidFill>
              </a:rPr>
              <a:t>IntelligentPowerSupplyTime</a:t>
            </a:r>
            <a:r>
              <a:rPr lang="zh-CN" altLang="en-US" sz="1100" dirty="0">
                <a:solidFill>
                  <a:schemeClr val="tx1"/>
                </a:solidFill>
              </a:rPr>
              <a:t>启动计时器；</a:t>
            </a:r>
          </a:p>
          <a:p>
            <a:r>
              <a:rPr lang="en-US" altLang="zh-CN" sz="1100" dirty="0">
                <a:solidFill>
                  <a:schemeClr val="tx1"/>
                </a:solidFill>
              </a:rPr>
              <a:t>1.</a:t>
            </a:r>
            <a:r>
              <a:rPr lang="zh-CN" altLang="en-US" sz="1100" dirty="0">
                <a:solidFill>
                  <a:schemeClr val="tx1"/>
                </a:solidFill>
              </a:rPr>
              <a:t>若计时过程中，</a:t>
            </a:r>
            <a:r>
              <a:rPr lang="en-US" altLang="zh-CN" sz="1100" dirty="0" err="1">
                <a:solidFill>
                  <a:schemeClr val="tx1"/>
                </a:solidFill>
              </a:rPr>
              <a:t>IntelligentPowerSupplyTime</a:t>
            </a:r>
            <a:r>
              <a:rPr lang="zh-CN" altLang="en-US" sz="1100" dirty="0">
                <a:solidFill>
                  <a:schemeClr val="tx1"/>
                </a:solidFill>
              </a:rPr>
              <a:t>一直未更新，直到计时结束后关闭相应端口，计时器清零；</a:t>
            </a:r>
          </a:p>
          <a:p>
            <a:r>
              <a:rPr lang="en-US" altLang="zh-CN" sz="1100" dirty="0">
                <a:solidFill>
                  <a:schemeClr val="tx1"/>
                </a:solidFill>
              </a:rPr>
              <a:t>2.</a:t>
            </a:r>
            <a:r>
              <a:rPr lang="zh-CN" altLang="en-US" sz="1100" dirty="0">
                <a:solidFill>
                  <a:schemeClr val="tx1"/>
                </a:solidFill>
              </a:rPr>
              <a:t>若计时过程中，</a:t>
            </a:r>
            <a:r>
              <a:rPr lang="en-US" altLang="zh-CN" sz="1100" dirty="0" err="1">
                <a:solidFill>
                  <a:schemeClr val="tx1"/>
                </a:solidFill>
              </a:rPr>
              <a:t>IntelligentPowerSupplyTime</a:t>
            </a:r>
            <a:r>
              <a:rPr lang="zh-CN" altLang="en-US" sz="1100" dirty="0">
                <a:solidFill>
                  <a:schemeClr val="tx1"/>
                </a:solidFill>
              </a:rPr>
              <a:t>更新，则打断计时，计时器清零并重新启动计时器按照新的时间开始计时，如果能计到结束则关闭相应端口，计时器清零；</a:t>
            </a:r>
          </a:p>
          <a:p>
            <a:r>
              <a:rPr lang="en-US" altLang="zh-CN" sz="1100" dirty="0">
                <a:solidFill>
                  <a:schemeClr val="tx1"/>
                </a:solidFill>
              </a:rPr>
              <a:t>3.</a:t>
            </a:r>
            <a:r>
              <a:rPr lang="zh-CN" altLang="en-US" sz="1100" dirty="0">
                <a:solidFill>
                  <a:schemeClr val="tx1"/>
                </a:solidFill>
              </a:rPr>
              <a:t>若计时过程中，接收到</a:t>
            </a:r>
            <a:r>
              <a:rPr lang="en-US" altLang="zh-CN" sz="1100" dirty="0" err="1">
                <a:solidFill>
                  <a:schemeClr val="tx1"/>
                </a:solidFill>
              </a:rPr>
              <a:t>IntelligentPowerSupply</a:t>
            </a:r>
            <a:r>
              <a:rPr lang="en-US" altLang="zh-CN" sz="1100" dirty="0">
                <a:solidFill>
                  <a:schemeClr val="tx1"/>
                </a:solidFill>
              </a:rPr>
              <a:t>=0</a:t>
            </a:r>
            <a:r>
              <a:rPr lang="zh-CN" altLang="en-US" sz="1100" dirty="0">
                <a:solidFill>
                  <a:schemeClr val="tx1"/>
                </a:solidFill>
              </a:rPr>
              <a:t>，则控制相应端口下电，计时器清零。。（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当前和客户沟通，不区分</a:t>
            </a:r>
            <a:r>
              <a:rPr lang="en-US" altLang="zh-CN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OTAModeSt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的状态，根据</a:t>
            </a:r>
            <a:r>
              <a:rPr lang="en-US" altLang="zh-CN" sz="1100" dirty="0" err="1">
                <a:solidFill>
                  <a:schemeClr val="tx1"/>
                </a:solidFill>
                <a:highlight>
                  <a:srgbClr val="FFFF00"/>
                </a:highlight>
              </a:rPr>
              <a:t>PowerSupTime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的值是否为</a:t>
            </a:r>
            <a:r>
              <a:rPr lang="en-US" altLang="zh-CN" sz="1100" dirty="0">
                <a:solidFill>
                  <a:schemeClr val="tx1"/>
                </a:solidFill>
                <a:highlight>
                  <a:srgbClr val="FFFF00"/>
                </a:highlight>
              </a:rPr>
              <a:t>0</a:t>
            </a:r>
            <a:r>
              <a:rPr lang="zh-CN" alt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和是否有变化来启动计时</a:t>
            </a:r>
            <a:r>
              <a:rPr lang="zh-CN" altLang="en-US" sz="1100" dirty="0">
                <a:solidFill>
                  <a:schemeClr val="tx1"/>
                </a:solidFill>
              </a:rPr>
              <a:t>）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5BAAA2-0442-489F-8C38-C182611506B1}"/>
              </a:ext>
            </a:extLst>
          </p:cNvPr>
          <p:cNvSpPr/>
          <p:nvPr/>
        </p:nvSpPr>
        <p:spPr>
          <a:xfrm>
            <a:off x="414229" y="758275"/>
            <a:ext cx="1578674" cy="20104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计时模式下的配电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D8E5D7-E4D2-4700-9574-1FF7DB3C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13" y="983786"/>
            <a:ext cx="4770533" cy="27048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03DB5-60CD-4A2E-848B-79EAC564A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14" y="3769540"/>
            <a:ext cx="4770533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5567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高边配电驱动控制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04258D09-C783-4BE1-9454-5D7ED573986B}"/>
              </a:ext>
            </a:extLst>
          </p:cNvPr>
          <p:cNvSpPr/>
          <p:nvPr/>
        </p:nvSpPr>
        <p:spPr>
          <a:xfrm>
            <a:off x="417157" y="3818609"/>
            <a:ext cx="4347534" cy="43688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（以上车速接管需求仅针对除</a:t>
            </a:r>
            <a:r>
              <a:rPr lang="en-US" altLang="zh-CN" sz="1400" dirty="0">
                <a:solidFill>
                  <a:schemeClr val="tx1"/>
                </a:solidFill>
                <a:highlight>
                  <a:srgbClr val="FFFF00"/>
                </a:highlight>
              </a:rPr>
              <a:t>KL15</a:t>
            </a:r>
            <a:r>
              <a:rPr lang="zh-CN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端口以外的配电）</a:t>
            </a:r>
            <a:endParaRPr lang="en-US" altLang="zh-CN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5BAAA2-0442-489F-8C38-C182611506B1}"/>
              </a:ext>
            </a:extLst>
          </p:cNvPr>
          <p:cNvSpPr/>
          <p:nvPr/>
        </p:nvSpPr>
        <p:spPr>
          <a:xfrm>
            <a:off x="414228" y="758275"/>
            <a:ext cx="1782301" cy="20472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行驶状态下的车速接管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0D8AA-9FFC-40E6-8059-36AC3179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2" y="1108038"/>
            <a:ext cx="7000548" cy="63641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342114-CC00-4AE7-B42F-92BB5C07C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647586"/>
              </p:ext>
            </p:extLst>
          </p:nvPr>
        </p:nvGraphicFramePr>
        <p:xfrm>
          <a:off x="414229" y="1971690"/>
          <a:ext cx="7542943" cy="1560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817">
                  <a:extLst>
                    <a:ext uri="{9D8B030D-6E8A-4147-A177-3AD203B41FA5}">
                      <a16:colId xmlns:a16="http://schemas.microsoft.com/office/drawing/2014/main" val="3570406902"/>
                    </a:ext>
                  </a:extLst>
                </a:gridCol>
                <a:gridCol w="2147454">
                  <a:extLst>
                    <a:ext uri="{9D8B030D-6E8A-4147-A177-3AD203B41FA5}">
                      <a16:colId xmlns:a16="http://schemas.microsoft.com/office/drawing/2014/main" val="1412262828"/>
                    </a:ext>
                  </a:extLst>
                </a:gridCol>
                <a:gridCol w="3415672">
                  <a:extLst>
                    <a:ext uri="{9D8B030D-6E8A-4147-A177-3AD203B41FA5}">
                      <a16:colId xmlns:a16="http://schemas.microsoft.com/office/drawing/2014/main" val="1517592193"/>
                    </a:ext>
                  </a:extLst>
                </a:gridCol>
              </a:tblGrid>
              <a:tr h="2423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PowerSup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车速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响应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088032"/>
                  </a:ext>
                </a:extLst>
              </a:tr>
              <a:tr h="3634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未丢失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按照</a:t>
                      </a:r>
                      <a:r>
                        <a:rPr lang="en-US" altLang="zh-CN" sz="1200" dirty="0" err="1"/>
                        <a:t>PowerSup</a:t>
                      </a:r>
                      <a:r>
                        <a:rPr lang="zh-CN" altLang="en-US" sz="1200" dirty="0"/>
                        <a:t>响应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65262"/>
                  </a:ext>
                </a:extLst>
              </a:tr>
              <a:tr h="2827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丢失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未丢失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</a:t>
                      </a:r>
                      <a:r>
                        <a:rPr lang="zh-CN" altLang="en-US" sz="1200" dirty="0"/>
                        <a:t>若车速大于</a:t>
                      </a:r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且有效，则已上电端口保持驱动；</a:t>
                      </a:r>
                    </a:p>
                    <a:p>
                      <a:pPr algn="ctr"/>
                      <a:r>
                        <a:rPr lang="en-US" altLang="zh-CN" sz="1200" dirty="0"/>
                        <a:t>2.</a:t>
                      </a:r>
                      <a:r>
                        <a:rPr lang="zh-CN" altLang="en-US" sz="1200" dirty="0"/>
                        <a:t>若车速小于</a:t>
                      </a:r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或无效，则已上电端口启动</a:t>
                      </a:r>
                      <a:r>
                        <a:rPr lang="en-US" altLang="zh-CN" sz="1200" dirty="0"/>
                        <a:t>16min</a:t>
                      </a:r>
                      <a:r>
                        <a:rPr lang="zh-CN" altLang="en-US" sz="1200" dirty="0"/>
                        <a:t>计时后退电；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05912"/>
                  </a:ext>
                </a:extLst>
              </a:tr>
              <a:tr h="2827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丢失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丢失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/>
                        <a:t>已上电端口启动</a:t>
                      </a:r>
                      <a:r>
                        <a:rPr lang="en-US" altLang="zh-CN" sz="1200" dirty="0"/>
                        <a:t>16min</a:t>
                      </a:r>
                      <a:r>
                        <a:rPr lang="zh-CN" altLang="en-US" sz="1200" dirty="0"/>
                        <a:t>计时后退电；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45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48890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高边配电故障诊断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04258D09-C783-4BE1-9454-5D7ED573986B}"/>
              </a:ext>
            </a:extLst>
          </p:cNvPr>
          <p:cNvSpPr/>
          <p:nvPr/>
        </p:nvSpPr>
        <p:spPr>
          <a:xfrm>
            <a:off x="594209" y="2487535"/>
            <a:ext cx="3672693" cy="8640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</a:rPr>
              <a:t>（</a:t>
            </a:r>
            <a:r>
              <a:rPr lang="zh-CN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当前</a:t>
            </a:r>
            <a:r>
              <a:rPr lang="en-US" altLang="zh-CN" sz="1400" dirty="0">
                <a:solidFill>
                  <a:schemeClr val="tx1"/>
                </a:solidFill>
                <a:highlight>
                  <a:srgbClr val="FFFF00"/>
                </a:highlight>
              </a:rPr>
              <a:t>ZCU</a:t>
            </a:r>
            <a:r>
              <a:rPr lang="zh-CN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开路诊断因为怕和下游负载的底边开路诊断结果冲突产生误报，暂时屏蔽</a:t>
            </a:r>
            <a:r>
              <a:rPr lang="zh-CN" altLang="en-US" sz="1100" dirty="0">
                <a:solidFill>
                  <a:schemeClr val="tx1"/>
                </a:solidFill>
              </a:rPr>
              <a:t>）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5BAAA2-0442-489F-8C38-C182611506B1}"/>
              </a:ext>
            </a:extLst>
          </p:cNvPr>
          <p:cNvSpPr/>
          <p:nvPr/>
        </p:nvSpPr>
        <p:spPr>
          <a:xfrm>
            <a:off x="414229" y="758275"/>
            <a:ext cx="1578674" cy="20104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电流采集发送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98335-58CC-4EA3-88E2-AB2F96B4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29" y="1231916"/>
            <a:ext cx="4302582" cy="296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CC46AB-A4C2-41DB-8547-A812D5D8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843" y="959323"/>
            <a:ext cx="3404085" cy="36306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8C649D-D360-4144-85D6-5D31103DA969}"/>
              </a:ext>
            </a:extLst>
          </p:cNvPr>
          <p:cNvSpPr/>
          <p:nvPr/>
        </p:nvSpPr>
        <p:spPr>
          <a:xfrm>
            <a:off x="5147844" y="548678"/>
            <a:ext cx="2197257" cy="21544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短地、短电源、，过载诊断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31059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itlefont"/>
  <p:tag name="FONTSETCLASSNAME" val="FontSet1"/>
  <p:tag name="COLORS" val="-2;-2;-2;-2;TitleFontColor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itleBox"/>
  <p:tag name="SHAPECLASSPROTECTIONTYP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AA/MBL1-CN"/>
  <p:tag name="FIELD.DPT.VALUE" val="AA/MBL1-CN | "/>
  <p:tag name="FIELDS.INITIALIZED" val="1"/>
  <p:tag name="ML_1" val="AACN_Sgh3_AA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extBoxFont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extBox"/>
  <p:tag name="SHAPECLASSPROTECTION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woObjectsStacked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Copyrightfont"/>
  <p:tag name="FONTSETCLASSNAME" val="FontSet1"/>
  <p:tag name="COLORS" val="-2;-2;-2;-2;CopyRightFontColor2;-2"/>
  <p:tag name="COLORSETCLASSNAME" val="ColorSet1"/>
  <p:tag name="SCRIPT" val="1"/>
  <p:tag name="FIELDS" val="CONF;DPT;DATE;REM_ABL;COPY;"/>
  <p:tag name="MLI" val="1"/>
  <p:tag name="SHAPESETGROUPCLASSNAME" val="ShapeSetGroup1"/>
  <p:tag name="SHAPESETCLASSNAME" val="Title"/>
  <p:tag name="COLORSETGROUPCLASSNAME" val="ColorSetGroup1"/>
  <p:tag name="FONTSETGROUPCLASSNAME" val="FontSetGroup1"/>
  <p:tag name="SHAPECLASSNAME" val="Copyrightline"/>
  <p:tag name="SHAPECLASSPROTECTIONTYPE" val="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heme/theme1.xml><?xml version="1.0" encoding="utf-8"?>
<a:theme xmlns:a="http://schemas.openxmlformats.org/drawingml/2006/main" name="1_Bosch">
  <a:themeElements>
    <a:clrScheme name="Bosc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3F136C"/>
      </a:accent1>
      <a:accent2>
        <a:srgbClr val="08427E"/>
      </a:accent2>
      <a:accent3>
        <a:srgbClr val="0E78C5"/>
      </a:accent3>
      <a:accent4>
        <a:srgbClr val="1399A0"/>
      </a:accent4>
      <a:accent5>
        <a:srgbClr val="67B419"/>
      </a:accent5>
      <a:accent6>
        <a:srgbClr val="0A5139"/>
      </a:accent6>
      <a:hlink>
        <a:srgbClr val="738CB4"/>
      </a:hlink>
      <a:folHlink>
        <a:srgbClr val="B0BB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ts val="2300"/>
          </a:lnSpc>
          <a:spcBef>
            <a:spcPts val="500"/>
          </a:spcBef>
          <a:buFontTx/>
          <a:buNone/>
          <a:defRPr sz="1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53B63"/>
        </a:accent1>
        <a:accent2>
          <a:srgbClr val="425C8F"/>
        </a:accent2>
        <a:accent3>
          <a:srgbClr val="FFFFFF"/>
        </a:accent3>
        <a:accent4>
          <a:srgbClr val="000000"/>
        </a:accent4>
        <a:accent5>
          <a:srgbClr val="AAAFB7"/>
        </a:accent5>
        <a:accent6>
          <a:srgbClr val="3B5381"/>
        </a:accent6>
        <a:hlink>
          <a:srgbClr val="738CB4"/>
        </a:hlink>
        <a:folHlink>
          <a:srgbClr val="B0BBD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31290</TotalTime>
  <Words>2192</Words>
  <Application>Microsoft Office PowerPoint</Application>
  <PresentationFormat>Custom</PresentationFormat>
  <Paragraphs>276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Bosch Office Sans</vt:lpstr>
      <vt:lpstr>Heiti SC Medium</vt:lpstr>
      <vt:lpstr>宋体</vt:lpstr>
      <vt:lpstr>微软雅黑</vt:lpstr>
      <vt:lpstr>黑体</vt:lpstr>
      <vt:lpstr>黑体-简 中等</vt:lpstr>
      <vt:lpstr>黑体-简 细体</vt:lpstr>
      <vt:lpstr>Arial</vt:lpstr>
      <vt:lpstr>Calibri</vt:lpstr>
      <vt:lpstr>Wingdings 3</vt:lpstr>
      <vt:lpstr>1_Bosch</vt:lpstr>
      <vt:lpstr>Packager Shell Object</vt:lpstr>
      <vt:lpstr>PowerPoint Presentation</vt:lpstr>
      <vt:lpstr>标题宋体/黑体60 副标题宋体/黑体40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 Jinfeng(库金峰)(UAES-XE/PSA1)</dc:creator>
  <cp:lastModifiedBy>Pei Longtao(裴龙韬)(UAES-XE/PSA2)</cp:lastModifiedBy>
  <cp:revision>1422</cp:revision>
  <cp:lastPrinted>2017-11-21T15:49:20Z</cp:lastPrinted>
  <dcterms:created xsi:type="dcterms:W3CDTF">2017-08-08T06:40:04Z</dcterms:created>
  <dcterms:modified xsi:type="dcterms:W3CDTF">2022-10-14T12:49:42Z</dcterms:modified>
</cp:coreProperties>
</file>